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E708-1501-427F-9B9A-0514F3997758}" type="datetimeFigureOut">
              <a:rPr lang="en-US" smtClean="0"/>
              <a:t>2021-10-20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03BA-6172-46ED-96B1-32C6F18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0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E708-1501-427F-9B9A-0514F3997758}" type="datetimeFigureOut">
              <a:rPr lang="en-US" smtClean="0"/>
              <a:t>2021-10-20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03BA-6172-46ED-96B1-32C6F18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3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E708-1501-427F-9B9A-0514F3997758}" type="datetimeFigureOut">
              <a:rPr lang="en-US" smtClean="0"/>
              <a:t>2021-10-20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03BA-6172-46ED-96B1-32C6F18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2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E708-1501-427F-9B9A-0514F3997758}" type="datetimeFigureOut">
              <a:rPr lang="en-US" smtClean="0"/>
              <a:t>2021-10-20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03BA-6172-46ED-96B1-32C6F18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9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E708-1501-427F-9B9A-0514F3997758}" type="datetimeFigureOut">
              <a:rPr lang="en-US" smtClean="0"/>
              <a:t>2021-10-20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03BA-6172-46ED-96B1-32C6F18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8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E708-1501-427F-9B9A-0514F3997758}" type="datetimeFigureOut">
              <a:rPr lang="en-US" smtClean="0"/>
              <a:t>2021-10-20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03BA-6172-46ED-96B1-32C6F18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5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E708-1501-427F-9B9A-0514F3997758}" type="datetimeFigureOut">
              <a:rPr lang="en-US" smtClean="0"/>
              <a:t>2021-10-20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03BA-6172-46ED-96B1-32C6F18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E708-1501-427F-9B9A-0514F3997758}" type="datetimeFigureOut">
              <a:rPr lang="en-US" smtClean="0"/>
              <a:t>2021-10-20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03BA-6172-46ED-96B1-32C6F18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4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E708-1501-427F-9B9A-0514F3997758}" type="datetimeFigureOut">
              <a:rPr lang="en-US" smtClean="0"/>
              <a:t>2021-10-20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03BA-6172-46ED-96B1-32C6F18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1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E708-1501-427F-9B9A-0514F3997758}" type="datetimeFigureOut">
              <a:rPr lang="en-US" smtClean="0"/>
              <a:t>2021-10-20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03BA-6172-46ED-96B1-32C6F18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3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E708-1501-427F-9B9A-0514F3997758}" type="datetimeFigureOut">
              <a:rPr lang="en-US" smtClean="0"/>
              <a:t>2021-10-20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03BA-6172-46ED-96B1-32C6F18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1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3E708-1501-427F-9B9A-0514F3997758}" type="datetimeFigureOut">
              <a:rPr lang="en-US" smtClean="0"/>
              <a:t>2021-10-20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C03BA-6172-46ED-96B1-32C6F18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0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42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2021-10-20T04:53:35Z</dcterms:created>
  <dcterms:modified xsi:type="dcterms:W3CDTF">2021-10-20T04:54:01Z</dcterms:modified>
</cp:coreProperties>
</file>