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4"/>
  </p:notesMasterIdLst>
  <p:sldIdLst>
    <p:sldId id="256" r:id="rId5"/>
    <p:sldId id="294" r:id="rId6"/>
    <p:sldId id="257" r:id="rId7"/>
    <p:sldId id="292" r:id="rId8"/>
    <p:sldId id="295" r:id="rId9"/>
    <p:sldId id="258" r:id="rId10"/>
    <p:sldId id="259" r:id="rId11"/>
    <p:sldId id="260" r:id="rId12"/>
    <p:sldId id="282" r:id="rId13"/>
    <p:sldId id="268" r:id="rId14"/>
    <p:sldId id="278" r:id="rId15"/>
    <p:sldId id="293" r:id="rId16"/>
    <p:sldId id="269" r:id="rId17"/>
    <p:sldId id="287" r:id="rId18"/>
    <p:sldId id="270" r:id="rId19"/>
    <p:sldId id="290" r:id="rId20"/>
    <p:sldId id="266" r:id="rId21"/>
    <p:sldId id="289" r:id="rId22"/>
    <p:sldId id="267" r:id="rId23"/>
    <p:sldId id="272" r:id="rId24"/>
    <p:sldId id="271" r:id="rId25"/>
    <p:sldId id="261" r:id="rId26"/>
    <p:sldId id="262" r:id="rId27"/>
    <p:sldId id="277" r:id="rId28"/>
    <p:sldId id="263" r:id="rId29"/>
    <p:sldId id="283" r:id="rId30"/>
    <p:sldId id="284" r:id="rId31"/>
    <p:sldId id="285" r:id="rId32"/>
    <p:sldId id="286" r:id="rId33"/>
    <p:sldId id="288" r:id="rId34"/>
    <p:sldId id="264" r:id="rId35"/>
    <p:sldId id="280" r:id="rId36"/>
    <p:sldId id="265" r:id="rId37"/>
    <p:sldId id="273" r:id="rId38"/>
    <p:sldId id="274" r:id="rId39"/>
    <p:sldId id="275" r:id="rId40"/>
    <p:sldId id="276" r:id="rId41"/>
    <p:sldId id="279" r:id="rId42"/>
    <p:sldId id="29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0BDB70-3030-4D2E-A79D-D58C1D755D93}" v="490" dt="2020-12-02T16:37:36.797"/>
    <p1510:client id="{A28D6217-C8C8-47E0-A5CD-6A4373D0729C}" v="40" dt="2020-12-01T23:19:55.211"/>
    <p1510:client id="{D0289ACF-9EA2-40EF-9FFD-9FAEACB58DB4}" v="30" dt="2020-12-01T22:07:48.266"/>
    <p1510:client id="{E470C84F-A20C-4FEC-A4EA-A83992CEC9C2}" v="2450" dt="2020-12-02T17:42:31.868"/>
    <p1510:client id="{F74CD9A0-01F1-466C-A2E2-EA4C96609D47}" v="1783" dt="2020-12-02T16:40:04.1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Houtman" userId="S::jimh@buttefiresafe.net::1629affe-269f-44b4-8bb9-0cb76ebb6c44" providerId="AD" clId="Web-{A28D6217-C8C8-47E0-A5CD-6A4373D0729C}"/>
    <pc:docChg chg="modSld">
      <pc:chgData name="Jim Houtman" userId="S::jimh@buttefiresafe.net::1629affe-269f-44b4-8bb9-0cb76ebb6c44" providerId="AD" clId="Web-{A28D6217-C8C8-47E0-A5CD-6A4373D0729C}" dt="2020-12-01T23:19:55.211" v="24" actId="20577"/>
      <pc:docMkLst>
        <pc:docMk/>
      </pc:docMkLst>
      <pc:sldChg chg="modSp">
        <pc:chgData name="Jim Houtman" userId="S::jimh@buttefiresafe.net::1629affe-269f-44b4-8bb9-0cb76ebb6c44" providerId="AD" clId="Web-{A28D6217-C8C8-47E0-A5CD-6A4373D0729C}" dt="2020-12-01T23:19:02.694" v="12" actId="20577"/>
        <pc:sldMkLst>
          <pc:docMk/>
          <pc:sldMk cId="588633037" sldId="263"/>
        </pc:sldMkLst>
        <pc:spChg chg="mod">
          <ac:chgData name="Jim Houtman" userId="S::jimh@buttefiresafe.net::1629affe-269f-44b4-8bb9-0cb76ebb6c44" providerId="AD" clId="Web-{A28D6217-C8C8-47E0-A5CD-6A4373D0729C}" dt="2020-12-01T23:19:02.694" v="12" actId="20577"/>
          <ac:spMkLst>
            <pc:docMk/>
            <pc:sldMk cId="588633037" sldId="263"/>
            <ac:spMk id="3" creationId="{1F1FA05C-3AC3-4F38-AC87-51FAAD9F9786}"/>
          </ac:spMkLst>
        </pc:spChg>
      </pc:sldChg>
      <pc:sldChg chg="modSp">
        <pc:chgData name="Jim Houtman" userId="S::jimh@buttefiresafe.net::1629affe-269f-44b4-8bb9-0cb76ebb6c44" providerId="AD" clId="Web-{A28D6217-C8C8-47E0-A5CD-6A4373D0729C}" dt="2020-12-01T23:19:23.335" v="20" actId="20577"/>
        <pc:sldMkLst>
          <pc:docMk/>
          <pc:sldMk cId="864148624" sldId="265"/>
        </pc:sldMkLst>
        <pc:spChg chg="mod">
          <ac:chgData name="Jim Houtman" userId="S::jimh@buttefiresafe.net::1629affe-269f-44b4-8bb9-0cb76ebb6c44" providerId="AD" clId="Web-{A28D6217-C8C8-47E0-A5CD-6A4373D0729C}" dt="2020-12-01T23:19:23.335" v="20" actId="20577"/>
          <ac:spMkLst>
            <pc:docMk/>
            <pc:sldMk cId="864148624" sldId="265"/>
            <ac:spMk id="3" creationId="{72DE6184-FCA8-40DC-B8D0-7CE7927A881B}"/>
          </ac:spMkLst>
        </pc:spChg>
      </pc:sldChg>
      <pc:sldChg chg="modSp">
        <pc:chgData name="Jim Houtman" userId="S::jimh@buttefiresafe.net::1629affe-269f-44b4-8bb9-0cb76ebb6c44" providerId="AD" clId="Web-{A28D6217-C8C8-47E0-A5CD-6A4373D0729C}" dt="2020-12-01T23:17:50.850" v="4" actId="20577"/>
        <pc:sldMkLst>
          <pc:docMk/>
          <pc:sldMk cId="1519158780" sldId="267"/>
        </pc:sldMkLst>
        <pc:spChg chg="mod">
          <ac:chgData name="Jim Houtman" userId="S::jimh@buttefiresafe.net::1629affe-269f-44b4-8bb9-0cb76ebb6c44" providerId="AD" clId="Web-{A28D6217-C8C8-47E0-A5CD-6A4373D0729C}" dt="2020-12-01T23:17:50.850" v="4" actId="20577"/>
          <ac:spMkLst>
            <pc:docMk/>
            <pc:sldMk cId="1519158780" sldId="267"/>
            <ac:spMk id="3" creationId="{0EF143FC-E652-4334-BB52-8C7815383F1E}"/>
          </ac:spMkLst>
        </pc:spChg>
      </pc:sldChg>
      <pc:sldChg chg="modSp">
        <pc:chgData name="Jim Houtman" userId="S::jimh@buttefiresafe.net::1629affe-269f-44b4-8bb9-0cb76ebb6c44" providerId="AD" clId="Web-{A28D6217-C8C8-47E0-A5CD-6A4373D0729C}" dt="2020-12-01T23:18:42.460" v="7" actId="20577"/>
        <pc:sldMkLst>
          <pc:docMk/>
          <pc:sldMk cId="2472977458" sldId="269"/>
        </pc:sldMkLst>
        <pc:spChg chg="mod">
          <ac:chgData name="Jim Houtman" userId="S::jimh@buttefiresafe.net::1629affe-269f-44b4-8bb9-0cb76ebb6c44" providerId="AD" clId="Web-{A28D6217-C8C8-47E0-A5CD-6A4373D0729C}" dt="2020-12-01T23:18:42.460" v="7" actId="20577"/>
          <ac:spMkLst>
            <pc:docMk/>
            <pc:sldMk cId="2472977458" sldId="269"/>
            <ac:spMk id="3" creationId="{568159A8-86A6-41F1-9A9E-C3F7E410C290}"/>
          </ac:spMkLst>
        </pc:spChg>
      </pc:sldChg>
      <pc:sldChg chg="modSp">
        <pc:chgData name="Jim Houtman" userId="S::jimh@buttefiresafe.net::1629affe-269f-44b4-8bb9-0cb76ebb6c44" providerId="AD" clId="Web-{A28D6217-C8C8-47E0-A5CD-6A4373D0729C}" dt="2020-12-01T23:19:51.601" v="22" actId="20577"/>
        <pc:sldMkLst>
          <pc:docMk/>
          <pc:sldMk cId="1665901145" sldId="275"/>
        </pc:sldMkLst>
        <pc:spChg chg="mod">
          <ac:chgData name="Jim Houtman" userId="S::jimh@buttefiresafe.net::1629affe-269f-44b4-8bb9-0cb76ebb6c44" providerId="AD" clId="Web-{A28D6217-C8C8-47E0-A5CD-6A4373D0729C}" dt="2020-12-01T23:19:51.601" v="22" actId="20577"/>
          <ac:spMkLst>
            <pc:docMk/>
            <pc:sldMk cId="1665901145" sldId="275"/>
            <ac:spMk id="2" creationId="{7745AADD-ADCF-4803-83A0-089F2C09C31A}"/>
          </ac:spMkLst>
        </pc:spChg>
      </pc:sldChg>
      <pc:sldChg chg="modSp">
        <pc:chgData name="Jim Houtman" userId="S::jimh@buttefiresafe.net::1629affe-269f-44b4-8bb9-0cb76ebb6c44" providerId="AD" clId="Web-{A28D6217-C8C8-47E0-A5CD-6A4373D0729C}" dt="2020-12-01T23:17:35.662" v="3"/>
        <pc:sldMkLst>
          <pc:docMk/>
          <pc:sldMk cId="2491196514" sldId="278"/>
        </pc:sldMkLst>
        <pc:graphicFrameChg chg="mod modGraphic">
          <ac:chgData name="Jim Houtman" userId="S::jimh@buttefiresafe.net::1629affe-269f-44b4-8bb9-0cb76ebb6c44" providerId="AD" clId="Web-{A28D6217-C8C8-47E0-A5CD-6A4373D0729C}" dt="2020-12-01T23:17:35.662" v="3"/>
          <ac:graphicFrameMkLst>
            <pc:docMk/>
            <pc:sldMk cId="2491196514" sldId="278"/>
            <ac:graphicFrameMk id="10" creationId="{A97D9028-2089-4F45-B7A9-B003E9ECBF98}"/>
          </ac:graphicFrameMkLst>
        </pc:graphicFrameChg>
      </pc:sldChg>
    </pc:docChg>
  </pc:docChgLst>
  <pc:docChgLst>
    <pc:chgData name="Jim Houtman" userId="1629affe-269f-44b4-8bb9-0cb76ebb6c44" providerId="ADAL" clId="{F74CD9A0-01F1-466C-A2E2-EA4C96609D47}"/>
    <pc:docChg chg="undo custSel mod addSld delSld modSld sldOrd">
      <pc:chgData name="Jim Houtman" userId="1629affe-269f-44b4-8bb9-0cb76ebb6c44" providerId="ADAL" clId="{F74CD9A0-01F1-466C-A2E2-EA4C96609D47}" dt="2020-12-02T16:40:04.138" v="1784" actId="20577"/>
      <pc:docMkLst>
        <pc:docMk/>
      </pc:docMkLst>
      <pc:sldChg chg="modSp mod">
        <pc:chgData name="Jim Houtman" userId="1629affe-269f-44b4-8bb9-0cb76ebb6c44" providerId="ADAL" clId="{F74CD9A0-01F1-466C-A2E2-EA4C96609D47}" dt="2020-12-02T16:39:30.847" v="1762" actId="33524"/>
        <pc:sldMkLst>
          <pc:docMk/>
          <pc:sldMk cId="1848651818" sldId="258"/>
        </pc:sldMkLst>
        <pc:spChg chg="mod">
          <ac:chgData name="Jim Houtman" userId="1629affe-269f-44b4-8bb9-0cb76ebb6c44" providerId="ADAL" clId="{F74CD9A0-01F1-466C-A2E2-EA4C96609D47}" dt="2020-12-02T16:39:30.847" v="1762" actId="33524"/>
          <ac:spMkLst>
            <pc:docMk/>
            <pc:sldMk cId="1848651818" sldId="258"/>
            <ac:spMk id="2" creationId="{ACDEA150-48C6-4E6B-A57F-63F3E8B2A017}"/>
          </ac:spMkLst>
        </pc:spChg>
      </pc:sldChg>
      <pc:sldChg chg="modSp mod">
        <pc:chgData name="Jim Houtman" userId="1629affe-269f-44b4-8bb9-0cb76ebb6c44" providerId="ADAL" clId="{F74CD9A0-01F1-466C-A2E2-EA4C96609D47}" dt="2020-12-02T16:39:44.908" v="1763" actId="33524"/>
        <pc:sldMkLst>
          <pc:docMk/>
          <pc:sldMk cId="353108255" sldId="259"/>
        </pc:sldMkLst>
        <pc:spChg chg="mod">
          <ac:chgData name="Jim Houtman" userId="1629affe-269f-44b4-8bb9-0cb76ebb6c44" providerId="ADAL" clId="{F74CD9A0-01F1-466C-A2E2-EA4C96609D47}" dt="2020-12-02T16:39:44.908" v="1763" actId="33524"/>
          <ac:spMkLst>
            <pc:docMk/>
            <pc:sldMk cId="353108255" sldId="259"/>
            <ac:spMk id="2" creationId="{48F0F820-E212-413F-A6BF-9A1A55744032}"/>
          </ac:spMkLst>
        </pc:spChg>
      </pc:sldChg>
      <pc:sldChg chg="addSp delSp modSp mod setBg modClrScheme delDesignElem chgLayout">
        <pc:chgData name="Jim Houtman" userId="1629affe-269f-44b4-8bb9-0cb76ebb6c44" providerId="ADAL" clId="{F74CD9A0-01F1-466C-A2E2-EA4C96609D47}" dt="2020-12-02T00:21:21.360" v="1434" actId="26606"/>
        <pc:sldMkLst>
          <pc:docMk/>
          <pc:sldMk cId="1223386991" sldId="264"/>
        </pc:sldMkLst>
        <pc:spChg chg="mod ord">
          <ac:chgData name="Jim Houtman" userId="1629affe-269f-44b4-8bb9-0cb76ebb6c44" providerId="ADAL" clId="{F74CD9A0-01F1-466C-A2E2-EA4C96609D47}" dt="2020-12-02T00:21:21.360" v="1434" actId="26606"/>
          <ac:spMkLst>
            <pc:docMk/>
            <pc:sldMk cId="1223386991" sldId="264"/>
            <ac:spMk id="2" creationId="{0CAE9788-138F-4DA2-93D3-D84D4012ADCD}"/>
          </ac:spMkLst>
        </pc:spChg>
        <pc:spChg chg="add del mod ord">
          <ac:chgData name="Jim Houtman" userId="1629affe-269f-44b4-8bb9-0cb76ebb6c44" providerId="ADAL" clId="{F74CD9A0-01F1-466C-A2E2-EA4C96609D47}" dt="2020-12-02T00:19:54.134" v="1415" actId="700"/>
          <ac:spMkLst>
            <pc:docMk/>
            <pc:sldMk cId="1223386991" sldId="264"/>
            <ac:spMk id="3" creationId="{B40D4E04-6519-44F1-A602-54671327D6E6}"/>
          </ac:spMkLst>
        </pc:spChg>
        <pc:spChg chg="add del mod ord">
          <ac:chgData name="Jim Houtman" userId="1629affe-269f-44b4-8bb9-0cb76ebb6c44" providerId="ADAL" clId="{F74CD9A0-01F1-466C-A2E2-EA4C96609D47}" dt="2020-12-02T00:19:54.134" v="1415" actId="700"/>
          <ac:spMkLst>
            <pc:docMk/>
            <pc:sldMk cId="1223386991" sldId="264"/>
            <ac:spMk id="4" creationId="{7DC50391-F18F-45B4-A387-F330C159DEAE}"/>
          </ac:spMkLst>
        </pc:spChg>
        <pc:spChg chg="add del mod ord">
          <ac:chgData name="Jim Houtman" userId="1629affe-269f-44b4-8bb9-0cb76ebb6c44" providerId="ADAL" clId="{F74CD9A0-01F1-466C-A2E2-EA4C96609D47}" dt="2020-12-02T00:19:54.134" v="1415" actId="700"/>
          <ac:spMkLst>
            <pc:docMk/>
            <pc:sldMk cId="1223386991" sldId="264"/>
            <ac:spMk id="5" creationId="{CC96D7C4-BA96-4601-82FD-1AE95092FA61}"/>
          </ac:spMkLst>
        </pc:spChg>
        <pc:spChg chg="add del mod ord">
          <ac:chgData name="Jim Houtman" userId="1629affe-269f-44b4-8bb9-0cb76ebb6c44" providerId="ADAL" clId="{F74CD9A0-01F1-466C-A2E2-EA4C96609D47}" dt="2020-12-02T00:19:54.134" v="1415" actId="700"/>
          <ac:spMkLst>
            <pc:docMk/>
            <pc:sldMk cId="1223386991" sldId="264"/>
            <ac:spMk id="6" creationId="{EAE278BF-02FE-4CAD-A857-701057ADE14E}"/>
          </ac:spMkLst>
        </pc:spChg>
        <pc:spChg chg="add del mod ord">
          <ac:chgData name="Jim Houtman" userId="1629affe-269f-44b4-8bb9-0cb76ebb6c44" providerId="ADAL" clId="{F74CD9A0-01F1-466C-A2E2-EA4C96609D47}" dt="2020-12-02T00:20:29.913" v="1423" actId="931"/>
          <ac:spMkLst>
            <pc:docMk/>
            <pc:sldMk cId="1223386991" sldId="264"/>
            <ac:spMk id="7" creationId="{26AD558D-7D8D-4578-9F2A-F49930E85E4C}"/>
          </ac:spMkLst>
        </pc:spChg>
        <pc:spChg chg="del">
          <ac:chgData name="Jim Houtman" userId="1629affe-269f-44b4-8bb9-0cb76ebb6c44" providerId="ADAL" clId="{F74CD9A0-01F1-466C-A2E2-EA4C96609D47}" dt="2020-12-02T00:19:32.253" v="1413" actId="700"/>
          <ac:spMkLst>
            <pc:docMk/>
            <pc:sldMk cId="1223386991" sldId="264"/>
            <ac:spMk id="8" creationId="{879EECFE-814E-4B68-96A7-86A795BD22F7}"/>
          </ac:spMkLst>
        </pc:spChg>
        <pc:spChg chg="add del mod ord">
          <ac:chgData name="Jim Houtman" userId="1629affe-269f-44b4-8bb9-0cb76ebb6c44" providerId="ADAL" clId="{F74CD9A0-01F1-466C-A2E2-EA4C96609D47}" dt="2020-12-02T00:20:34.880" v="1426" actId="26606"/>
          <ac:spMkLst>
            <pc:docMk/>
            <pc:sldMk cId="1223386991" sldId="264"/>
            <ac:spMk id="9" creationId="{C0B1498F-82CA-4C5B-A312-1E45FE63EFE0}"/>
          </ac:spMkLst>
        </pc:spChg>
        <pc:spChg chg="del">
          <ac:chgData name="Jim Houtman" userId="1629affe-269f-44b4-8bb9-0cb76ebb6c44" providerId="ADAL" clId="{F74CD9A0-01F1-466C-A2E2-EA4C96609D47}" dt="2020-12-02T00:19:32.253" v="1413" actId="700"/>
          <ac:spMkLst>
            <pc:docMk/>
            <pc:sldMk cId="1223386991" sldId="264"/>
            <ac:spMk id="10" creationId="{AF180F00-B4B2-4196-BB1C-ECD21B03F0A9}"/>
          </ac:spMkLst>
        </pc:spChg>
        <pc:spChg chg="del">
          <ac:chgData name="Jim Houtman" userId="1629affe-269f-44b4-8bb9-0cb76ebb6c44" providerId="ADAL" clId="{F74CD9A0-01F1-466C-A2E2-EA4C96609D47}" dt="2020-12-02T00:19:32.253" v="1413" actId="700"/>
          <ac:spMkLst>
            <pc:docMk/>
            <pc:sldMk cId="1223386991" sldId="264"/>
            <ac:spMk id="12" creationId="{EE04B5EB-F158-4507-90DD-BD23620C7CC9}"/>
          </ac:spMkLst>
        </pc:spChg>
        <pc:spChg chg="del">
          <ac:chgData name="Jim Houtman" userId="1629affe-269f-44b4-8bb9-0cb76ebb6c44" providerId="ADAL" clId="{F74CD9A0-01F1-466C-A2E2-EA4C96609D47}" dt="2020-12-02T00:19:32.253" v="1413" actId="700"/>
          <ac:spMkLst>
            <pc:docMk/>
            <pc:sldMk cId="1223386991" sldId="264"/>
            <ac:spMk id="14" creationId="{EBE2DC57-A7F4-40DA-AEE9-B1BEB92D8649}"/>
          </ac:spMkLst>
        </pc:spChg>
        <pc:spChg chg="add del">
          <ac:chgData name="Jim Houtman" userId="1629affe-269f-44b4-8bb9-0cb76ebb6c44" providerId="ADAL" clId="{F74CD9A0-01F1-466C-A2E2-EA4C96609D47}" dt="2020-12-02T00:21:01.716" v="1429" actId="26606"/>
          <ac:spMkLst>
            <pc:docMk/>
            <pc:sldMk cId="1223386991" sldId="264"/>
            <ac:spMk id="18" creationId="{53F29798-D584-4792-9B62-3F5F5C36D619}"/>
          </ac:spMkLst>
        </pc:spChg>
        <pc:spChg chg="add del">
          <ac:chgData name="Jim Houtman" userId="1629affe-269f-44b4-8bb9-0cb76ebb6c44" providerId="ADAL" clId="{F74CD9A0-01F1-466C-A2E2-EA4C96609D47}" dt="2020-12-02T00:21:21.360" v="1434" actId="26606"/>
          <ac:spMkLst>
            <pc:docMk/>
            <pc:sldMk cId="1223386991" sldId="264"/>
            <ac:spMk id="23" creationId="{A254D376-7060-4491-9779-FC35E62F3F6F}"/>
          </ac:spMkLst>
        </pc:spChg>
        <pc:spChg chg="add">
          <ac:chgData name="Jim Houtman" userId="1629affe-269f-44b4-8bb9-0cb76ebb6c44" providerId="ADAL" clId="{F74CD9A0-01F1-466C-A2E2-EA4C96609D47}" dt="2020-12-02T00:21:21.360" v="1434" actId="26606"/>
          <ac:spMkLst>
            <pc:docMk/>
            <pc:sldMk cId="1223386991" sldId="264"/>
            <ac:spMk id="28" creationId="{74426AB7-D619-4515-962A-BC83909EC015}"/>
          </ac:spMkLst>
        </pc:spChg>
        <pc:spChg chg="add">
          <ac:chgData name="Jim Houtman" userId="1629affe-269f-44b4-8bb9-0cb76ebb6c44" providerId="ADAL" clId="{F74CD9A0-01F1-466C-A2E2-EA4C96609D47}" dt="2020-12-02T00:21:21.360" v="1434" actId="26606"/>
          <ac:spMkLst>
            <pc:docMk/>
            <pc:sldMk cId="1223386991" sldId="264"/>
            <ac:spMk id="30" creationId="{DE47DF98-723F-4AAC-ABCF-CACBC438F78F}"/>
          </ac:spMkLst>
        </pc:spChg>
        <pc:picChg chg="add mod">
          <ac:chgData name="Jim Houtman" userId="1629affe-269f-44b4-8bb9-0cb76ebb6c44" providerId="ADAL" clId="{F74CD9A0-01F1-466C-A2E2-EA4C96609D47}" dt="2020-12-02T00:21:21.360" v="1434" actId="26606"/>
          <ac:picMkLst>
            <pc:docMk/>
            <pc:sldMk cId="1223386991" sldId="264"/>
            <ac:picMk id="13" creationId="{6FED31E2-0375-40BD-B979-8BBB924F7BB2}"/>
          </ac:picMkLst>
        </pc:picChg>
        <pc:cxnChg chg="add">
          <ac:chgData name="Jim Houtman" userId="1629affe-269f-44b4-8bb9-0cb76ebb6c44" providerId="ADAL" clId="{F74CD9A0-01F1-466C-A2E2-EA4C96609D47}" dt="2020-12-02T00:21:21.360" v="1434" actId="26606"/>
          <ac:cxnSpMkLst>
            <pc:docMk/>
            <pc:sldMk cId="1223386991" sldId="264"/>
            <ac:cxnSpMk id="32" creationId="{EA29FC7C-9308-4FDE-8DCA-405668055B0F}"/>
          </ac:cxnSpMkLst>
        </pc:cxnChg>
      </pc:sldChg>
      <pc:sldChg chg="modSp mod">
        <pc:chgData name="Jim Houtman" userId="1629affe-269f-44b4-8bb9-0cb76ebb6c44" providerId="ADAL" clId="{F74CD9A0-01F1-466C-A2E2-EA4C96609D47}" dt="2020-12-02T16:19:54.043" v="1707" actId="1076"/>
        <pc:sldMkLst>
          <pc:docMk/>
          <pc:sldMk cId="2212571986" sldId="266"/>
        </pc:sldMkLst>
        <pc:spChg chg="mod">
          <ac:chgData name="Jim Houtman" userId="1629affe-269f-44b4-8bb9-0cb76ebb6c44" providerId="ADAL" clId="{F74CD9A0-01F1-466C-A2E2-EA4C96609D47}" dt="2020-12-02T16:19:54.043" v="1707" actId="1076"/>
          <ac:spMkLst>
            <pc:docMk/>
            <pc:sldMk cId="2212571986" sldId="266"/>
            <ac:spMk id="6" creationId="{A6672D0A-712A-4540-9219-A25B5474D10B}"/>
          </ac:spMkLst>
        </pc:spChg>
      </pc:sldChg>
      <pc:sldChg chg="addSp delSp modSp mod">
        <pc:chgData name="Jim Houtman" userId="1629affe-269f-44b4-8bb9-0cb76ebb6c44" providerId="ADAL" clId="{F74CD9A0-01F1-466C-A2E2-EA4C96609D47}" dt="2020-12-01T23:32:29.968" v="358" actId="1076"/>
        <pc:sldMkLst>
          <pc:docMk/>
          <pc:sldMk cId="1519158780" sldId="267"/>
        </pc:sldMkLst>
        <pc:spChg chg="mod">
          <ac:chgData name="Jim Houtman" userId="1629affe-269f-44b4-8bb9-0cb76ebb6c44" providerId="ADAL" clId="{F74CD9A0-01F1-466C-A2E2-EA4C96609D47}" dt="2020-12-01T23:23:06.695" v="10" actId="113"/>
          <ac:spMkLst>
            <pc:docMk/>
            <pc:sldMk cId="1519158780" sldId="267"/>
            <ac:spMk id="2" creationId="{05B31300-64EB-4B99-B73D-A4F8D6952316}"/>
          </ac:spMkLst>
        </pc:spChg>
        <pc:spChg chg="mod">
          <ac:chgData name="Jim Houtman" userId="1629affe-269f-44b4-8bb9-0cb76ebb6c44" providerId="ADAL" clId="{F74CD9A0-01F1-466C-A2E2-EA4C96609D47}" dt="2020-12-01T23:23:11.765" v="13" actId="207"/>
          <ac:spMkLst>
            <pc:docMk/>
            <pc:sldMk cId="1519158780" sldId="267"/>
            <ac:spMk id="3" creationId="{0EF143FC-E652-4334-BB52-8C7815383F1E}"/>
          </ac:spMkLst>
        </pc:spChg>
        <pc:spChg chg="add mod">
          <ac:chgData name="Jim Houtman" userId="1629affe-269f-44b4-8bb9-0cb76ebb6c44" providerId="ADAL" clId="{F74CD9A0-01F1-466C-A2E2-EA4C96609D47}" dt="2020-12-01T23:32:29.968" v="358" actId="1076"/>
          <ac:spMkLst>
            <pc:docMk/>
            <pc:sldMk cId="1519158780" sldId="267"/>
            <ac:spMk id="4" creationId="{7EB5D505-6152-4DF9-87BE-DF6520C84655}"/>
          </ac:spMkLst>
        </pc:spChg>
        <pc:spChg chg="del mod">
          <ac:chgData name="Jim Houtman" userId="1629affe-269f-44b4-8bb9-0cb76ebb6c44" providerId="ADAL" clId="{F74CD9A0-01F1-466C-A2E2-EA4C96609D47}" dt="2020-12-01T23:23:07.332" v="12"/>
          <ac:spMkLst>
            <pc:docMk/>
            <pc:sldMk cId="1519158780" sldId="267"/>
            <ac:spMk id="28" creationId="{D7847C25-75EE-4855-8805-4079722B6F25}"/>
          </ac:spMkLst>
        </pc:spChg>
      </pc:sldChg>
      <pc:sldChg chg="modSp mod ord">
        <pc:chgData name="Jim Houtman" userId="1629affe-269f-44b4-8bb9-0cb76ebb6c44" providerId="ADAL" clId="{F74CD9A0-01F1-466C-A2E2-EA4C96609D47}" dt="2020-12-02T16:40:04.138" v="1784" actId="20577"/>
        <pc:sldMkLst>
          <pc:docMk/>
          <pc:sldMk cId="731194395" sldId="268"/>
        </pc:sldMkLst>
        <pc:spChg chg="mod">
          <ac:chgData name="Jim Houtman" userId="1629affe-269f-44b4-8bb9-0cb76ebb6c44" providerId="ADAL" clId="{F74CD9A0-01F1-466C-A2E2-EA4C96609D47}" dt="2020-12-02T16:40:04.138" v="1784" actId="20577"/>
          <ac:spMkLst>
            <pc:docMk/>
            <pc:sldMk cId="731194395" sldId="268"/>
            <ac:spMk id="2" creationId="{448CCAF0-8DE3-4B75-92D5-05F3CD7909DF}"/>
          </ac:spMkLst>
        </pc:spChg>
        <pc:spChg chg="mod">
          <ac:chgData name="Jim Houtman" userId="1629affe-269f-44b4-8bb9-0cb76ebb6c44" providerId="ADAL" clId="{F74CD9A0-01F1-466C-A2E2-EA4C96609D47}" dt="2020-12-01T23:38:27.200" v="643" actId="207"/>
          <ac:spMkLst>
            <pc:docMk/>
            <pc:sldMk cId="731194395" sldId="268"/>
            <ac:spMk id="3" creationId="{671E6065-ABF0-48E2-97CF-8B2F48895713}"/>
          </ac:spMkLst>
        </pc:spChg>
        <pc:spChg chg="mod">
          <ac:chgData name="Jim Houtman" userId="1629affe-269f-44b4-8bb9-0cb76ebb6c44" providerId="ADAL" clId="{F74CD9A0-01F1-466C-A2E2-EA4C96609D47}" dt="2020-12-01T23:38:13.144" v="641" actId="207"/>
          <ac:spMkLst>
            <pc:docMk/>
            <pc:sldMk cId="731194395" sldId="268"/>
            <ac:spMk id="4" creationId="{302CA31D-5B2B-42AB-A0A9-D3C3FD9AF0AA}"/>
          </ac:spMkLst>
        </pc:spChg>
        <pc:spChg chg="mod">
          <ac:chgData name="Jim Houtman" userId="1629affe-269f-44b4-8bb9-0cb76ebb6c44" providerId="ADAL" clId="{F74CD9A0-01F1-466C-A2E2-EA4C96609D47}" dt="2020-12-01T23:38:22.113" v="642" actId="207"/>
          <ac:spMkLst>
            <pc:docMk/>
            <pc:sldMk cId="731194395" sldId="268"/>
            <ac:spMk id="5" creationId="{D38CE08C-6F9E-47D8-B966-D0B060DC3C75}"/>
          </ac:spMkLst>
        </pc:spChg>
      </pc:sldChg>
      <pc:sldChg chg="addSp modSp mod">
        <pc:chgData name="Jim Houtman" userId="1629affe-269f-44b4-8bb9-0cb76ebb6c44" providerId="ADAL" clId="{F74CD9A0-01F1-466C-A2E2-EA4C96609D47}" dt="2020-12-02T00:12:16.405" v="1412" actId="20577"/>
        <pc:sldMkLst>
          <pc:docMk/>
          <pc:sldMk cId="2202908250" sldId="270"/>
        </pc:sldMkLst>
        <pc:spChg chg="add mod">
          <ac:chgData name="Jim Houtman" userId="1629affe-269f-44b4-8bb9-0cb76ebb6c44" providerId="ADAL" clId="{F74CD9A0-01F1-466C-A2E2-EA4C96609D47}" dt="2020-12-02T00:12:16.405" v="1412" actId="20577"/>
          <ac:spMkLst>
            <pc:docMk/>
            <pc:sldMk cId="2202908250" sldId="270"/>
            <ac:spMk id="4" creationId="{75C65F24-F74A-4E45-A1F2-9877089ABD72}"/>
          </ac:spMkLst>
        </pc:spChg>
      </pc:sldChg>
      <pc:sldChg chg="addSp modSp mod">
        <pc:chgData name="Jim Houtman" userId="1629affe-269f-44b4-8bb9-0cb76ebb6c44" providerId="ADAL" clId="{F74CD9A0-01F1-466C-A2E2-EA4C96609D47}" dt="2020-12-02T00:39:07.540" v="1694" actId="1076"/>
        <pc:sldMkLst>
          <pc:docMk/>
          <pc:sldMk cId="2050926019" sldId="271"/>
        </pc:sldMkLst>
        <pc:spChg chg="add mod">
          <ac:chgData name="Jim Houtman" userId="1629affe-269f-44b4-8bb9-0cb76ebb6c44" providerId="ADAL" clId="{F74CD9A0-01F1-466C-A2E2-EA4C96609D47}" dt="2020-12-02T00:39:07.540" v="1694" actId="1076"/>
          <ac:spMkLst>
            <pc:docMk/>
            <pc:sldMk cId="2050926019" sldId="271"/>
            <ac:spMk id="4" creationId="{FC2767FF-D6BF-486A-A495-DA212045BA24}"/>
          </ac:spMkLst>
        </pc:spChg>
      </pc:sldChg>
      <pc:sldChg chg="addSp delSp modSp mod setBg modClrScheme delDesignElem chgLayout">
        <pc:chgData name="Jim Houtman" userId="1629affe-269f-44b4-8bb9-0cb76ebb6c44" providerId="ADAL" clId="{F74CD9A0-01F1-466C-A2E2-EA4C96609D47}" dt="2020-12-02T00:40:58.436" v="1698" actId="1076"/>
        <pc:sldMkLst>
          <pc:docMk/>
          <pc:sldMk cId="939803786" sldId="272"/>
        </pc:sldMkLst>
        <pc:spChg chg="add mod ord">
          <ac:chgData name="Jim Houtman" userId="1629affe-269f-44b4-8bb9-0cb76ebb6c44" providerId="ADAL" clId="{F74CD9A0-01F1-466C-A2E2-EA4C96609D47}" dt="2020-12-02T00:40:58.436" v="1698" actId="1076"/>
          <ac:spMkLst>
            <pc:docMk/>
            <pc:sldMk cId="939803786" sldId="272"/>
            <ac:spMk id="2" creationId="{1EA07642-E60C-49EF-A5C4-9E95861D1A39}"/>
          </ac:spMkLst>
        </pc:spChg>
        <pc:spChg chg="add del mod ord">
          <ac:chgData name="Jim Houtman" userId="1629affe-269f-44b4-8bb9-0cb76ebb6c44" providerId="ADAL" clId="{F74CD9A0-01F1-466C-A2E2-EA4C96609D47}" dt="2020-12-01T23:44:42.276" v="892" actId="700"/>
          <ac:spMkLst>
            <pc:docMk/>
            <pc:sldMk cId="939803786" sldId="272"/>
            <ac:spMk id="3" creationId="{2B19B732-286B-46BF-807E-EBF298ABDA11}"/>
          </ac:spMkLst>
        </pc:spChg>
        <pc:spChg chg="mod ord">
          <ac:chgData name="Jim Houtman" userId="1629affe-269f-44b4-8bb9-0cb76ebb6c44" providerId="ADAL" clId="{F74CD9A0-01F1-466C-A2E2-EA4C96609D47}" dt="2020-12-01T23:55:44.732" v="899" actId="26606"/>
          <ac:spMkLst>
            <pc:docMk/>
            <pc:sldMk cId="939803786" sldId="272"/>
            <ac:spMk id="4" creationId="{1FE816F4-413A-45F6-A4F4-ED05536C3E9F}"/>
          </ac:spMkLst>
        </pc:spChg>
        <pc:spChg chg="mod ord">
          <ac:chgData name="Jim Houtman" userId="1629affe-269f-44b4-8bb9-0cb76ebb6c44" providerId="ADAL" clId="{F74CD9A0-01F1-466C-A2E2-EA4C96609D47}" dt="2020-12-01T23:55:44.732" v="899" actId="26606"/>
          <ac:spMkLst>
            <pc:docMk/>
            <pc:sldMk cId="939803786" sldId="272"/>
            <ac:spMk id="24" creationId="{4E29BFA9-B95C-4A64-B925-2716BEA7F5B0}"/>
          </ac:spMkLst>
        </pc:spChg>
        <pc:spChg chg="add del">
          <ac:chgData name="Jim Houtman" userId="1629affe-269f-44b4-8bb9-0cb76ebb6c44" providerId="ADAL" clId="{F74CD9A0-01F1-466C-A2E2-EA4C96609D47}" dt="2020-12-01T23:55:44.732" v="899" actId="26606"/>
          <ac:spMkLst>
            <pc:docMk/>
            <pc:sldMk cId="939803786" sldId="272"/>
            <ac:spMk id="40" creationId="{B9D7E975-9161-4F2D-AC53-69E1912F6B5D}"/>
          </ac:spMkLst>
        </pc:spChg>
        <pc:spChg chg="add del">
          <ac:chgData name="Jim Houtman" userId="1629affe-269f-44b4-8bb9-0cb76ebb6c44" providerId="ADAL" clId="{F74CD9A0-01F1-466C-A2E2-EA4C96609D47}" dt="2020-12-01T23:55:44.732" v="899" actId="26606"/>
          <ac:spMkLst>
            <pc:docMk/>
            <pc:sldMk cId="939803786" sldId="272"/>
            <ac:spMk id="42" creationId="{827DC2C4-B485-428A-BF4A-472D2967F47F}"/>
          </ac:spMkLst>
        </pc:spChg>
        <pc:spChg chg="add del">
          <ac:chgData name="Jim Houtman" userId="1629affe-269f-44b4-8bb9-0cb76ebb6c44" providerId="ADAL" clId="{F74CD9A0-01F1-466C-A2E2-EA4C96609D47}" dt="2020-12-01T23:55:44.732" v="899" actId="26606"/>
          <ac:spMkLst>
            <pc:docMk/>
            <pc:sldMk cId="939803786" sldId="272"/>
            <ac:spMk id="44" creationId="{463E6235-1649-4B47-9862-4026FC473B6F}"/>
          </ac:spMkLst>
        </pc:spChg>
        <pc:spChg chg="add del">
          <ac:chgData name="Jim Houtman" userId="1629affe-269f-44b4-8bb9-0cb76ebb6c44" providerId="ADAL" clId="{F74CD9A0-01F1-466C-A2E2-EA4C96609D47}" dt="2020-12-01T23:55:44.732" v="899" actId="26606"/>
          <ac:spMkLst>
            <pc:docMk/>
            <pc:sldMk cId="939803786" sldId="272"/>
            <ac:spMk id="49" creationId="{80DF40B2-80F7-4E71-B46C-284163F3654A}"/>
          </ac:spMkLst>
        </pc:spChg>
        <pc:picChg chg="add mod">
          <ac:chgData name="Jim Houtman" userId="1629affe-269f-44b4-8bb9-0cb76ebb6c44" providerId="ADAL" clId="{F74CD9A0-01F1-466C-A2E2-EA4C96609D47}" dt="2020-12-01T23:58:17.406" v="910" actId="14100"/>
          <ac:picMkLst>
            <pc:docMk/>
            <pc:sldMk cId="939803786" sldId="272"/>
            <ac:picMk id="6" creationId="{EFBB134E-9155-4BA0-A03D-71B58B4C6287}"/>
          </ac:picMkLst>
        </pc:picChg>
        <pc:picChg chg="add mod">
          <ac:chgData name="Jim Houtman" userId="1629affe-269f-44b4-8bb9-0cb76ebb6c44" providerId="ADAL" clId="{F74CD9A0-01F1-466C-A2E2-EA4C96609D47}" dt="2020-12-01T23:58:20.661" v="911" actId="14100"/>
          <ac:picMkLst>
            <pc:docMk/>
            <pc:sldMk cId="939803786" sldId="272"/>
            <ac:picMk id="8" creationId="{098AFC39-4DF7-4A61-824F-D31188AA719C}"/>
          </ac:picMkLst>
        </pc:picChg>
      </pc:sldChg>
      <pc:sldChg chg="addSp delSp modSp new mod setBg">
        <pc:chgData name="Jim Houtman" userId="1629affe-269f-44b4-8bb9-0cb76ebb6c44" providerId="ADAL" clId="{F74CD9A0-01F1-466C-A2E2-EA4C96609D47}" dt="2020-12-02T00:48:22.494" v="1700" actId="20577"/>
        <pc:sldMkLst>
          <pc:docMk/>
          <pc:sldMk cId="2022690796" sldId="280"/>
        </pc:sldMkLst>
        <pc:spChg chg="mod">
          <ac:chgData name="Jim Houtman" userId="1629affe-269f-44b4-8bb9-0cb76ebb6c44" providerId="ADAL" clId="{F74CD9A0-01F1-466C-A2E2-EA4C96609D47}" dt="2020-12-02T00:23:32.110" v="1470" actId="1076"/>
          <ac:spMkLst>
            <pc:docMk/>
            <pc:sldMk cId="2022690796" sldId="280"/>
            <ac:spMk id="2" creationId="{374F24B7-0BC2-485C-87AC-B621C92471A7}"/>
          </ac:spMkLst>
        </pc:spChg>
        <pc:spChg chg="del">
          <ac:chgData name="Jim Houtman" userId="1629affe-269f-44b4-8bb9-0cb76ebb6c44" providerId="ADAL" clId="{F74CD9A0-01F1-466C-A2E2-EA4C96609D47}" dt="2020-12-02T00:22:37.314" v="1460" actId="931"/>
          <ac:spMkLst>
            <pc:docMk/>
            <pc:sldMk cId="2022690796" sldId="280"/>
            <ac:spMk id="3" creationId="{C11D7301-54A8-4E5B-B53D-EEA4B0E75E3C}"/>
          </ac:spMkLst>
        </pc:spChg>
        <pc:spChg chg="mod">
          <ac:chgData name="Jim Houtman" userId="1629affe-269f-44b4-8bb9-0cb76ebb6c44" providerId="ADAL" clId="{F74CD9A0-01F1-466C-A2E2-EA4C96609D47}" dt="2020-12-02T00:48:22.494" v="1700" actId="20577"/>
          <ac:spMkLst>
            <pc:docMk/>
            <pc:sldMk cId="2022690796" sldId="280"/>
            <ac:spMk id="4" creationId="{561EC1ED-F734-443D-9753-B7E6086C5B6E}"/>
          </ac:spMkLst>
        </pc:spChg>
        <pc:spChg chg="add del mod">
          <ac:chgData name="Jim Houtman" userId="1629affe-269f-44b4-8bb9-0cb76ebb6c44" providerId="ADAL" clId="{F74CD9A0-01F1-466C-A2E2-EA4C96609D47}" dt="2020-12-02T00:23:09.886" v="1464" actId="931"/>
          <ac:spMkLst>
            <pc:docMk/>
            <pc:sldMk cId="2022690796" sldId="280"/>
            <ac:spMk id="8" creationId="{AC5C8AA2-030B-47F7-A799-1D404F59DF8F}"/>
          </ac:spMkLst>
        </pc:spChg>
        <pc:spChg chg="add">
          <ac:chgData name="Jim Houtman" userId="1629affe-269f-44b4-8bb9-0cb76ebb6c44" providerId="ADAL" clId="{F74CD9A0-01F1-466C-A2E2-EA4C96609D47}" dt="2020-12-02T00:23:13.869" v="1467" actId="26606"/>
          <ac:spMkLst>
            <pc:docMk/>
            <pc:sldMk cId="2022690796" sldId="280"/>
            <ac:spMk id="15" creationId="{55666830-9A19-4E01-8505-D6C7F9AC5665}"/>
          </ac:spMkLst>
        </pc:spChg>
        <pc:spChg chg="add">
          <ac:chgData name="Jim Houtman" userId="1629affe-269f-44b4-8bb9-0cb76ebb6c44" providerId="ADAL" clId="{F74CD9A0-01F1-466C-A2E2-EA4C96609D47}" dt="2020-12-02T00:23:13.869" v="1467" actId="26606"/>
          <ac:spMkLst>
            <pc:docMk/>
            <pc:sldMk cId="2022690796" sldId="280"/>
            <ac:spMk id="17" creationId="{AE9FC877-7FB6-4D22-9988-35420644E202}"/>
          </ac:spMkLst>
        </pc:spChg>
        <pc:spChg chg="add">
          <ac:chgData name="Jim Houtman" userId="1629affe-269f-44b4-8bb9-0cb76ebb6c44" providerId="ADAL" clId="{F74CD9A0-01F1-466C-A2E2-EA4C96609D47}" dt="2020-12-02T00:23:13.869" v="1467" actId="26606"/>
          <ac:spMkLst>
            <pc:docMk/>
            <pc:sldMk cId="2022690796" sldId="280"/>
            <ac:spMk id="19" creationId="{E41809D1-F12E-46BB-B804-5F209D325E8B}"/>
          </ac:spMkLst>
        </pc:spChg>
        <pc:spChg chg="add">
          <ac:chgData name="Jim Houtman" userId="1629affe-269f-44b4-8bb9-0cb76ebb6c44" providerId="ADAL" clId="{F74CD9A0-01F1-466C-A2E2-EA4C96609D47}" dt="2020-12-02T00:23:13.869" v="1467" actId="26606"/>
          <ac:spMkLst>
            <pc:docMk/>
            <pc:sldMk cId="2022690796" sldId="280"/>
            <ac:spMk id="21" creationId="{AF2F604E-43BE-4DC3-B983-E071523364F8}"/>
          </ac:spMkLst>
        </pc:spChg>
        <pc:spChg chg="add">
          <ac:chgData name="Jim Houtman" userId="1629affe-269f-44b4-8bb9-0cb76ebb6c44" providerId="ADAL" clId="{F74CD9A0-01F1-466C-A2E2-EA4C96609D47}" dt="2020-12-02T00:23:13.869" v="1467" actId="26606"/>
          <ac:spMkLst>
            <pc:docMk/>
            <pc:sldMk cId="2022690796" sldId="280"/>
            <ac:spMk id="23" creationId="{08C9B587-E65E-4B52-B37C-ABEBB6E87928}"/>
          </ac:spMkLst>
        </pc:spChg>
        <pc:picChg chg="add del mod">
          <ac:chgData name="Jim Houtman" userId="1629affe-269f-44b4-8bb9-0cb76ebb6c44" providerId="ADAL" clId="{F74CD9A0-01F1-466C-A2E2-EA4C96609D47}" dt="2020-12-02T00:23:00.599" v="1463" actId="21"/>
          <ac:picMkLst>
            <pc:docMk/>
            <pc:sldMk cId="2022690796" sldId="280"/>
            <ac:picMk id="6" creationId="{B0CC69FF-7B23-4680-A5DE-4351E2CADCE1}"/>
          </ac:picMkLst>
        </pc:picChg>
        <pc:picChg chg="add mod ord">
          <ac:chgData name="Jim Houtman" userId="1629affe-269f-44b4-8bb9-0cb76ebb6c44" providerId="ADAL" clId="{F74CD9A0-01F1-466C-A2E2-EA4C96609D47}" dt="2020-12-02T00:26:33.559" v="1624" actId="1076"/>
          <ac:picMkLst>
            <pc:docMk/>
            <pc:sldMk cId="2022690796" sldId="280"/>
            <ac:picMk id="10" creationId="{4C9119CA-5D0F-434E-A833-4812BACEABD5}"/>
          </ac:picMkLst>
        </pc:picChg>
      </pc:sldChg>
      <pc:sldChg chg="new del">
        <pc:chgData name="Jim Houtman" userId="1629affe-269f-44b4-8bb9-0cb76ebb6c44" providerId="ADAL" clId="{F74CD9A0-01F1-466C-A2E2-EA4C96609D47}" dt="2020-12-02T00:29:37.342" v="1627" actId="2696"/>
        <pc:sldMkLst>
          <pc:docMk/>
          <pc:sldMk cId="142574429" sldId="281"/>
        </pc:sldMkLst>
      </pc:sldChg>
      <pc:sldChg chg="addSp delSp modSp add mod ord">
        <pc:chgData name="Jim Houtman" userId="1629affe-269f-44b4-8bb9-0cb76ebb6c44" providerId="ADAL" clId="{F74CD9A0-01F1-466C-A2E2-EA4C96609D47}" dt="2020-12-02T00:36:05.628" v="1684" actId="1076"/>
        <pc:sldMkLst>
          <pc:docMk/>
          <pc:sldMk cId="3130558426" sldId="282"/>
        </pc:sldMkLst>
        <pc:spChg chg="mod">
          <ac:chgData name="Jim Houtman" userId="1629affe-269f-44b4-8bb9-0cb76ebb6c44" providerId="ADAL" clId="{F74CD9A0-01F1-466C-A2E2-EA4C96609D47}" dt="2020-12-02T00:30:07.338" v="1666" actId="20577"/>
          <ac:spMkLst>
            <pc:docMk/>
            <pc:sldMk cId="3130558426" sldId="282"/>
            <ac:spMk id="2" creationId="{448CCAF0-8DE3-4B75-92D5-05F3CD7909DF}"/>
          </ac:spMkLst>
        </pc:spChg>
        <pc:spChg chg="mod">
          <ac:chgData name="Jim Houtman" userId="1629affe-269f-44b4-8bb9-0cb76ebb6c44" providerId="ADAL" clId="{F74CD9A0-01F1-466C-A2E2-EA4C96609D47}" dt="2020-12-02T00:29:53.004" v="1645" actId="20577"/>
          <ac:spMkLst>
            <pc:docMk/>
            <pc:sldMk cId="3130558426" sldId="282"/>
            <ac:spMk id="3" creationId="{671E6065-ABF0-48E2-97CF-8B2F48895713}"/>
          </ac:spMkLst>
        </pc:spChg>
        <pc:picChg chg="add del mod">
          <ac:chgData name="Jim Houtman" userId="1629affe-269f-44b4-8bb9-0cb76ebb6c44" providerId="ADAL" clId="{F74CD9A0-01F1-466C-A2E2-EA4C96609D47}" dt="2020-12-02T00:31:04.004" v="1672" actId="21"/>
          <ac:picMkLst>
            <pc:docMk/>
            <pc:sldMk cId="3130558426" sldId="282"/>
            <ac:picMk id="7" creationId="{36D65E86-8481-4B69-8DB3-FC3457721F82}"/>
          </ac:picMkLst>
        </pc:picChg>
        <pc:picChg chg="del">
          <ac:chgData name="Jim Houtman" userId="1629affe-269f-44b4-8bb9-0cb76ebb6c44" providerId="ADAL" clId="{F74CD9A0-01F1-466C-A2E2-EA4C96609D47}" dt="2020-12-02T00:30:11.469" v="1667" actId="21"/>
          <ac:picMkLst>
            <pc:docMk/>
            <pc:sldMk cId="3130558426" sldId="282"/>
            <ac:picMk id="9" creationId="{0F7EF639-A7CD-47D6-9B5B-A5C13080934C}"/>
          </ac:picMkLst>
        </pc:picChg>
        <pc:picChg chg="add mod">
          <ac:chgData name="Jim Houtman" userId="1629affe-269f-44b4-8bb9-0cb76ebb6c44" providerId="ADAL" clId="{F74CD9A0-01F1-466C-A2E2-EA4C96609D47}" dt="2020-12-02T00:36:05.628" v="1684" actId="1076"/>
          <ac:picMkLst>
            <pc:docMk/>
            <pc:sldMk cId="3130558426" sldId="282"/>
            <ac:picMk id="10" creationId="{E0D429DD-141B-47F9-8E42-8AEF814F5E94}"/>
          </ac:picMkLst>
        </pc:picChg>
        <pc:picChg chg="del">
          <ac:chgData name="Jim Houtman" userId="1629affe-269f-44b4-8bb9-0cb76ebb6c44" providerId="ADAL" clId="{F74CD9A0-01F1-466C-A2E2-EA4C96609D47}" dt="2020-12-02T00:30:14.370" v="1668" actId="21"/>
          <ac:picMkLst>
            <pc:docMk/>
            <pc:sldMk cId="3130558426" sldId="282"/>
            <ac:picMk id="11" creationId="{E394AC13-FAFA-4F5E-8A21-F3FC38BA7219}"/>
          </ac:picMkLst>
        </pc:picChg>
        <pc:picChg chg="add mod">
          <ac:chgData name="Jim Houtman" userId="1629affe-269f-44b4-8bb9-0cb76ebb6c44" providerId="ADAL" clId="{F74CD9A0-01F1-466C-A2E2-EA4C96609D47}" dt="2020-12-02T00:35:44.276" v="1682" actId="1076"/>
          <ac:picMkLst>
            <pc:docMk/>
            <pc:sldMk cId="3130558426" sldId="282"/>
            <ac:picMk id="1026" creationId="{B2DD42E1-C1FE-4AC1-9C27-B7EF5BCB9DDB}"/>
          </ac:picMkLst>
        </pc:picChg>
      </pc:sldChg>
      <pc:sldChg chg="addSp delSp modSp mod setBg modClrScheme setClrOvrMap chgLayout">
        <pc:chgData name="Jim Houtman" userId="1629affe-269f-44b4-8bb9-0cb76ebb6c44" providerId="ADAL" clId="{F74CD9A0-01F1-466C-A2E2-EA4C96609D47}" dt="2020-12-02T16:35:58.903" v="1761" actId="113"/>
        <pc:sldMkLst>
          <pc:docMk/>
          <pc:sldMk cId="431400875" sldId="293"/>
        </pc:sldMkLst>
        <pc:spChg chg="mod ord">
          <ac:chgData name="Jim Houtman" userId="1629affe-269f-44b4-8bb9-0cb76ebb6c44" providerId="ADAL" clId="{F74CD9A0-01F1-466C-A2E2-EA4C96609D47}" dt="2020-12-02T16:35:58.903" v="1761" actId="113"/>
          <ac:spMkLst>
            <pc:docMk/>
            <pc:sldMk cId="431400875" sldId="293"/>
            <ac:spMk id="2" creationId="{05DEF1B0-A25B-41BA-A631-1D3E41E8C796}"/>
          </ac:spMkLst>
        </pc:spChg>
        <pc:spChg chg="del mod ord">
          <ac:chgData name="Jim Houtman" userId="1629affe-269f-44b4-8bb9-0cb76ebb6c44" providerId="ADAL" clId="{F74CD9A0-01F1-466C-A2E2-EA4C96609D47}" dt="2020-12-02T16:27:30.165" v="1708" actId="700"/>
          <ac:spMkLst>
            <pc:docMk/>
            <pc:sldMk cId="431400875" sldId="293"/>
            <ac:spMk id="3" creationId="{210C0DA4-5D69-47B7-8DF0-720D451DEAF0}"/>
          </ac:spMkLst>
        </pc:spChg>
        <pc:spChg chg="add del mod ord">
          <ac:chgData name="Jim Houtman" userId="1629affe-269f-44b4-8bb9-0cb76ebb6c44" providerId="ADAL" clId="{F74CD9A0-01F1-466C-A2E2-EA4C96609D47}" dt="2020-12-02T16:27:43.894" v="1709" actId="931"/>
          <ac:spMkLst>
            <pc:docMk/>
            <pc:sldMk cId="431400875" sldId="293"/>
            <ac:spMk id="4" creationId="{1C395641-C2C8-4A45-8DDC-F0C593A78A94}"/>
          </ac:spMkLst>
        </pc:spChg>
        <pc:spChg chg="add del mod ord">
          <ac:chgData name="Jim Houtman" userId="1629affe-269f-44b4-8bb9-0cb76ebb6c44" providerId="ADAL" clId="{F74CD9A0-01F1-466C-A2E2-EA4C96609D47}" dt="2020-12-02T16:27:51.996" v="1712" actId="931"/>
          <ac:spMkLst>
            <pc:docMk/>
            <pc:sldMk cId="431400875" sldId="293"/>
            <ac:spMk id="5" creationId="{D90A8E9B-3591-40A5-B675-A6E7F6194D82}"/>
          </ac:spMkLst>
        </pc:spChg>
        <pc:spChg chg="add del">
          <ac:chgData name="Jim Houtman" userId="1629affe-269f-44b4-8bb9-0cb76ebb6c44" providerId="ADAL" clId="{F74CD9A0-01F1-466C-A2E2-EA4C96609D47}" dt="2020-12-02T16:28:27.233" v="1716" actId="26606"/>
          <ac:spMkLst>
            <pc:docMk/>
            <pc:sldMk cId="431400875" sldId="293"/>
            <ac:spMk id="13" creationId="{5CC328FE-0105-4E2B-BD67-2423E9BB56C3}"/>
          </ac:spMkLst>
        </pc:spChg>
        <pc:spChg chg="add">
          <ac:chgData name="Jim Houtman" userId="1629affe-269f-44b4-8bb9-0cb76ebb6c44" providerId="ADAL" clId="{F74CD9A0-01F1-466C-A2E2-EA4C96609D47}" dt="2020-12-02T16:28:41.403" v="1721" actId="26606"/>
          <ac:spMkLst>
            <pc:docMk/>
            <pc:sldMk cId="431400875" sldId="293"/>
            <ac:spMk id="14" creationId="{022BDE4A-8A20-4A69-9C5A-581C82036A4D}"/>
          </ac:spMkLst>
        </pc:spChg>
        <pc:spChg chg="add del">
          <ac:chgData name="Jim Houtman" userId="1629affe-269f-44b4-8bb9-0cb76ebb6c44" providerId="ADAL" clId="{F74CD9A0-01F1-466C-A2E2-EA4C96609D47}" dt="2020-12-02T16:28:27.233" v="1716" actId="26606"/>
          <ac:spMkLst>
            <pc:docMk/>
            <pc:sldMk cId="431400875" sldId="293"/>
            <ac:spMk id="16" creationId="{A3BAF07C-C39E-42EB-BB22-8D46691D9735}"/>
          </ac:spMkLst>
        </pc:spChg>
        <pc:spChg chg="add del">
          <ac:chgData name="Jim Houtman" userId="1629affe-269f-44b4-8bb9-0cb76ebb6c44" providerId="ADAL" clId="{F74CD9A0-01F1-466C-A2E2-EA4C96609D47}" dt="2020-12-02T16:28:35.422" v="1718" actId="26606"/>
          <ac:spMkLst>
            <pc:docMk/>
            <pc:sldMk cId="431400875" sldId="293"/>
            <ac:spMk id="39" creationId="{33CD251C-A887-4D2F-925B-FC097198538B}"/>
          </ac:spMkLst>
        </pc:spChg>
        <pc:spChg chg="add del">
          <ac:chgData name="Jim Houtman" userId="1629affe-269f-44b4-8bb9-0cb76ebb6c44" providerId="ADAL" clId="{F74CD9A0-01F1-466C-A2E2-EA4C96609D47}" dt="2020-12-02T16:28:35.422" v="1718" actId="26606"/>
          <ac:spMkLst>
            <pc:docMk/>
            <pc:sldMk cId="431400875" sldId="293"/>
            <ac:spMk id="41" creationId="{885D6D59-8B2D-4D44-95B8-363B1F1C99D1}"/>
          </ac:spMkLst>
        </pc:spChg>
        <pc:spChg chg="add del">
          <ac:chgData name="Jim Houtman" userId="1629affe-269f-44b4-8bb9-0cb76ebb6c44" providerId="ADAL" clId="{F74CD9A0-01F1-466C-A2E2-EA4C96609D47}" dt="2020-12-02T16:28:41.397" v="1720" actId="26606"/>
          <ac:spMkLst>
            <pc:docMk/>
            <pc:sldMk cId="431400875" sldId="293"/>
            <ac:spMk id="43" creationId="{38468727-63BE-4191-B4A6-C30C82C0E986}"/>
          </ac:spMkLst>
        </pc:spChg>
        <pc:spChg chg="add del">
          <ac:chgData name="Jim Houtman" userId="1629affe-269f-44b4-8bb9-0cb76ebb6c44" providerId="ADAL" clId="{F74CD9A0-01F1-466C-A2E2-EA4C96609D47}" dt="2020-12-02T16:28:41.397" v="1720" actId="26606"/>
          <ac:spMkLst>
            <pc:docMk/>
            <pc:sldMk cId="431400875" sldId="293"/>
            <ac:spMk id="44" creationId="{9D355BB6-1BB8-4828-B246-CFB31742D7B8}"/>
          </ac:spMkLst>
        </pc:spChg>
        <pc:spChg chg="add del">
          <ac:chgData name="Jim Houtman" userId="1629affe-269f-44b4-8bb9-0cb76ebb6c44" providerId="ADAL" clId="{F74CD9A0-01F1-466C-A2E2-EA4C96609D47}" dt="2020-12-02T16:28:41.397" v="1720" actId="26606"/>
          <ac:spMkLst>
            <pc:docMk/>
            <pc:sldMk cId="431400875" sldId="293"/>
            <ac:spMk id="45" creationId="{CA52A9B9-B2B3-46F0-9D53-0EFF9905BF8F}"/>
          </ac:spMkLst>
        </pc:spChg>
        <pc:spChg chg="add del">
          <ac:chgData name="Jim Houtman" userId="1629affe-269f-44b4-8bb9-0cb76ebb6c44" providerId="ADAL" clId="{F74CD9A0-01F1-466C-A2E2-EA4C96609D47}" dt="2020-12-02T16:28:41.397" v="1720" actId="26606"/>
          <ac:spMkLst>
            <pc:docMk/>
            <pc:sldMk cId="431400875" sldId="293"/>
            <ac:spMk id="46" creationId="{DF87627E-6DDE-4F38-BE4D-87878FC098C4}"/>
          </ac:spMkLst>
        </pc:spChg>
        <pc:grpChg chg="add del">
          <ac:chgData name="Jim Houtman" userId="1629affe-269f-44b4-8bb9-0cb76ebb6c44" providerId="ADAL" clId="{F74CD9A0-01F1-466C-A2E2-EA4C96609D47}" dt="2020-12-02T16:28:27.233" v="1716" actId="26606"/>
          <ac:grpSpMkLst>
            <pc:docMk/>
            <pc:sldMk cId="431400875" sldId="293"/>
            <ac:grpSpMk id="18" creationId="{D8E9CF54-0466-4261-9E62-0249E60E1886}"/>
          </ac:grpSpMkLst>
        </pc:grpChg>
        <pc:grpChg chg="add del">
          <ac:chgData name="Jim Houtman" userId="1629affe-269f-44b4-8bb9-0cb76ebb6c44" providerId="ADAL" clId="{F74CD9A0-01F1-466C-A2E2-EA4C96609D47}" dt="2020-12-02T16:28:35.422" v="1718" actId="26606"/>
          <ac:grpSpMkLst>
            <pc:docMk/>
            <pc:sldMk cId="431400875" sldId="293"/>
            <ac:grpSpMk id="40" creationId="{770AE191-D2EA-45C9-A44D-830C188F74CB}"/>
          </ac:grpSpMkLst>
        </pc:grpChg>
        <pc:picChg chg="add mod ord">
          <ac:chgData name="Jim Houtman" userId="1629affe-269f-44b4-8bb9-0cb76ebb6c44" providerId="ADAL" clId="{F74CD9A0-01F1-466C-A2E2-EA4C96609D47}" dt="2020-12-02T16:28:41.403" v="1721" actId="26606"/>
          <ac:picMkLst>
            <pc:docMk/>
            <pc:sldMk cId="431400875" sldId="293"/>
            <ac:picMk id="7" creationId="{269C6525-7D6A-4A72-AD65-22CD48F49824}"/>
          </ac:picMkLst>
        </pc:picChg>
        <pc:picChg chg="add mod">
          <ac:chgData name="Jim Houtman" userId="1629affe-269f-44b4-8bb9-0cb76ebb6c44" providerId="ADAL" clId="{F74CD9A0-01F1-466C-A2E2-EA4C96609D47}" dt="2020-12-02T16:30:12.312" v="1723" actId="16037"/>
          <ac:picMkLst>
            <pc:docMk/>
            <pc:sldMk cId="431400875" sldId="293"/>
            <ac:picMk id="9" creationId="{43A10369-805E-4282-9E85-72C88486F717}"/>
          </ac:picMkLst>
        </pc:picChg>
      </pc:sldChg>
    </pc:docChg>
  </pc:docChgLst>
  <pc:docChgLst>
    <pc:chgData name="Calli-Jane DeAnda" userId="bbff6bc2-6ca4-4fdc-8f11-7f132a0eef03" providerId="ADAL" clId="{440BDB70-3030-4D2E-A79D-D58C1D755D93}"/>
    <pc:docChg chg="undo custSel mod addSld modSld sldOrd">
      <pc:chgData name="Calli-Jane DeAnda" userId="bbff6bc2-6ca4-4fdc-8f11-7f132a0eef03" providerId="ADAL" clId="{440BDB70-3030-4D2E-A79D-D58C1D755D93}" dt="2020-12-02T16:37:36.797" v="522" actId="20577"/>
      <pc:docMkLst>
        <pc:docMk/>
      </pc:docMkLst>
      <pc:sldChg chg="modSp">
        <pc:chgData name="Calli-Jane DeAnda" userId="bbff6bc2-6ca4-4fdc-8f11-7f132a0eef03" providerId="ADAL" clId="{440BDB70-3030-4D2E-A79D-D58C1D755D93}" dt="2020-12-02T14:29:01.518" v="384" actId="20577"/>
        <pc:sldMkLst>
          <pc:docMk/>
          <pc:sldMk cId="1193012783" sldId="257"/>
        </pc:sldMkLst>
        <pc:graphicFrameChg chg="mod">
          <ac:chgData name="Calli-Jane DeAnda" userId="bbff6bc2-6ca4-4fdc-8f11-7f132a0eef03" providerId="ADAL" clId="{440BDB70-3030-4D2E-A79D-D58C1D755D93}" dt="2020-12-02T14:29:01.518" v="384" actId="20577"/>
          <ac:graphicFrameMkLst>
            <pc:docMk/>
            <pc:sldMk cId="1193012783" sldId="257"/>
            <ac:graphicFrameMk id="18" creationId="{DA45AAA7-1211-4E46-BD1A-4E3A7C08FFBA}"/>
          </ac:graphicFrameMkLst>
        </pc:graphicFrameChg>
      </pc:sldChg>
      <pc:sldChg chg="addSp delSp modSp mod setBg">
        <pc:chgData name="Calli-Jane DeAnda" userId="bbff6bc2-6ca4-4fdc-8f11-7f132a0eef03" providerId="ADAL" clId="{440BDB70-3030-4D2E-A79D-D58C1D755D93}" dt="2020-12-01T22:35:31.110" v="156"/>
        <pc:sldMkLst>
          <pc:docMk/>
          <pc:sldMk cId="353108255" sldId="259"/>
        </pc:sldMkLst>
        <pc:spChg chg="mod ord">
          <ac:chgData name="Calli-Jane DeAnda" userId="bbff6bc2-6ca4-4fdc-8f11-7f132a0eef03" providerId="ADAL" clId="{440BDB70-3030-4D2E-A79D-D58C1D755D93}" dt="2020-12-01T22:35:11.839" v="154" actId="26606"/>
          <ac:spMkLst>
            <pc:docMk/>
            <pc:sldMk cId="353108255" sldId="259"/>
            <ac:spMk id="2" creationId="{48F0F820-E212-413F-A6BF-9A1A55744032}"/>
          </ac:spMkLst>
        </pc:spChg>
        <pc:spChg chg="mod">
          <ac:chgData name="Calli-Jane DeAnda" userId="bbff6bc2-6ca4-4fdc-8f11-7f132a0eef03" providerId="ADAL" clId="{440BDB70-3030-4D2E-A79D-D58C1D755D93}" dt="2020-12-01T22:35:11.839" v="154" actId="26606"/>
          <ac:spMkLst>
            <pc:docMk/>
            <pc:sldMk cId="353108255" sldId="259"/>
            <ac:spMk id="4" creationId="{747537CC-A6BC-410E-A635-AF547AD72195}"/>
          </ac:spMkLst>
        </pc:spChg>
        <pc:spChg chg="del">
          <ac:chgData name="Calli-Jane DeAnda" userId="bbff6bc2-6ca4-4fdc-8f11-7f132a0eef03" providerId="ADAL" clId="{440BDB70-3030-4D2E-A79D-D58C1D755D93}" dt="2020-12-01T22:35:11.839" v="154" actId="26606"/>
          <ac:spMkLst>
            <pc:docMk/>
            <pc:sldMk cId="353108255" sldId="259"/>
            <ac:spMk id="28" creationId="{934F1179-B481-4F9E-BCA3-AFB972070F83}"/>
          </ac:spMkLst>
        </pc:spChg>
        <pc:spChg chg="del">
          <ac:chgData name="Calli-Jane DeAnda" userId="bbff6bc2-6ca4-4fdc-8f11-7f132a0eef03" providerId="ADAL" clId="{440BDB70-3030-4D2E-A79D-D58C1D755D93}" dt="2020-12-01T22:35:11.839" v="154" actId="26606"/>
          <ac:spMkLst>
            <pc:docMk/>
            <pc:sldMk cId="353108255" sldId="259"/>
            <ac:spMk id="30" creationId="{827DC2C4-B485-428A-BF4A-472D2967F47F}"/>
          </ac:spMkLst>
        </pc:spChg>
        <pc:spChg chg="del">
          <ac:chgData name="Calli-Jane DeAnda" userId="bbff6bc2-6ca4-4fdc-8f11-7f132a0eef03" providerId="ADAL" clId="{440BDB70-3030-4D2E-A79D-D58C1D755D93}" dt="2020-12-01T22:35:11.839" v="154" actId="26606"/>
          <ac:spMkLst>
            <pc:docMk/>
            <pc:sldMk cId="353108255" sldId="259"/>
            <ac:spMk id="32" creationId="{EE04B5EB-F158-4507-90DD-BD23620C7CC9}"/>
          </ac:spMkLst>
        </pc:spChg>
        <pc:picChg chg="mod">
          <ac:chgData name="Calli-Jane DeAnda" userId="bbff6bc2-6ca4-4fdc-8f11-7f132a0eef03" providerId="ADAL" clId="{440BDB70-3030-4D2E-A79D-D58C1D755D93}" dt="2020-12-01T22:35:11.839" v="154" actId="26606"/>
          <ac:picMkLst>
            <pc:docMk/>
            <pc:sldMk cId="353108255" sldId="259"/>
            <ac:picMk id="14" creationId="{999BA016-87A5-408B-AADE-A9A4E3B12415}"/>
          </ac:picMkLst>
        </pc:picChg>
        <pc:picChg chg="add">
          <ac:chgData name="Calli-Jane DeAnda" userId="bbff6bc2-6ca4-4fdc-8f11-7f132a0eef03" providerId="ADAL" clId="{440BDB70-3030-4D2E-A79D-D58C1D755D93}" dt="2020-12-01T22:35:11.839" v="154" actId="26606"/>
          <ac:picMkLst>
            <pc:docMk/>
            <pc:sldMk cId="353108255" sldId="259"/>
            <ac:picMk id="37" creationId="{54DDEBDD-D8BD-41A6-8A0D-B00E3768B0F9}"/>
          </ac:picMkLst>
        </pc:picChg>
      </pc:sldChg>
      <pc:sldChg chg="ord setBg">
        <pc:chgData name="Calli-Jane DeAnda" userId="bbff6bc2-6ca4-4fdc-8f11-7f132a0eef03" providerId="ADAL" clId="{440BDB70-3030-4D2E-A79D-D58C1D755D93}" dt="2020-12-01T22:25:40.806" v="84"/>
        <pc:sldMkLst>
          <pc:docMk/>
          <pc:sldMk cId="2153655570" sldId="261"/>
        </pc:sldMkLst>
      </pc:sldChg>
      <pc:sldChg chg="addSp delSp modSp mod ord setBg">
        <pc:chgData name="Calli-Jane DeAnda" userId="bbff6bc2-6ca4-4fdc-8f11-7f132a0eef03" providerId="ADAL" clId="{440BDB70-3030-4D2E-A79D-D58C1D755D93}" dt="2020-12-02T14:33:16.183" v="426"/>
        <pc:sldMkLst>
          <pc:docMk/>
          <pc:sldMk cId="433569686" sldId="262"/>
        </pc:sldMkLst>
        <pc:spChg chg="mod">
          <ac:chgData name="Calli-Jane DeAnda" userId="bbff6bc2-6ca4-4fdc-8f11-7f132a0eef03" providerId="ADAL" clId="{440BDB70-3030-4D2E-A79D-D58C1D755D93}" dt="2020-12-01T22:33:59.155" v="153" actId="26606"/>
          <ac:spMkLst>
            <pc:docMk/>
            <pc:sldMk cId="433569686" sldId="262"/>
            <ac:spMk id="2" creationId="{800A7EFF-FCD0-4B63-9059-3A3BBDEBF04B}"/>
          </ac:spMkLst>
        </pc:spChg>
        <pc:spChg chg="mod">
          <ac:chgData name="Calli-Jane DeAnda" userId="bbff6bc2-6ca4-4fdc-8f11-7f132a0eef03" providerId="ADAL" clId="{440BDB70-3030-4D2E-A79D-D58C1D755D93}" dt="2020-12-01T22:33:59.155" v="153" actId="26606"/>
          <ac:spMkLst>
            <pc:docMk/>
            <pc:sldMk cId="433569686" sldId="262"/>
            <ac:spMk id="3" creationId="{D90C614D-074D-4EC5-B5E6-6811B6107E58}"/>
          </ac:spMkLst>
        </pc:spChg>
        <pc:spChg chg="del">
          <ac:chgData name="Calli-Jane DeAnda" userId="bbff6bc2-6ca4-4fdc-8f11-7f132a0eef03" providerId="ADAL" clId="{440BDB70-3030-4D2E-A79D-D58C1D755D93}" dt="2020-12-01T22:33:59.155" v="153" actId="26606"/>
          <ac:spMkLst>
            <pc:docMk/>
            <pc:sldMk cId="433569686" sldId="262"/>
            <ac:spMk id="8" creationId="{081EA652-8C6A-4E69-BEB9-170809474553}"/>
          </ac:spMkLst>
        </pc:spChg>
        <pc:spChg chg="del">
          <ac:chgData name="Calli-Jane DeAnda" userId="bbff6bc2-6ca4-4fdc-8f11-7f132a0eef03" providerId="ADAL" clId="{440BDB70-3030-4D2E-A79D-D58C1D755D93}" dt="2020-12-01T22:33:59.155" v="153" actId="26606"/>
          <ac:spMkLst>
            <pc:docMk/>
            <pc:sldMk cId="433569686" sldId="262"/>
            <ac:spMk id="10" creationId="{5298780A-33B9-4EA2-8F67-DE68AD62841B}"/>
          </ac:spMkLst>
        </pc:spChg>
        <pc:spChg chg="del">
          <ac:chgData name="Calli-Jane DeAnda" userId="bbff6bc2-6ca4-4fdc-8f11-7f132a0eef03" providerId="ADAL" clId="{440BDB70-3030-4D2E-A79D-D58C1D755D93}" dt="2020-12-01T22:33:59.155" v="153" actId="26606"/>
          <ac:spMkLst>
            <pc:docMk/>
            <pc:sldMk cId="433569686" sldId="262"/>
            <ac:spMk id="12" creationId="{7F488E8B-4E1E-4402-8935-D4E6C02615C7}"/>
          </ac:spMkLst>
        </pc:spChg>
        <pc:spChg chg="add">
          <ac:chgData name="Calli-Jane DeAnda" userId="bbff6bc2-6ca4-4fdc-8f11-7f132a0eef03" providerId="ADAL" clId="{440BDB70-3030-4D2E-A79D-D58C1D755D93}" dt="2020-12-01T22:33:59.155" v="153" actId="26606"/>
          <ac:spMkLst>
            <pc:docMk/>
            <pc:sldMk cId="433569686" sldId="262"/>
            <ac:spMk id="17" creationId="{3CD9DF72-87A3-404E-A828-84CBF11A8303}"/>
          </ac:spMkLst>
        </pc:spChg>
        <pc:picChg chg="add mod ord">
          <ac:chgData name="Calli-Jane DeAnda" userId="bbff6bc2-6ca4-4fdc-8f11-7f132a0eef03" providerId="ADAL" clId="{440BDB70-3030-4D2E-A79D-D58C1D755D93}" dt="2020-12-01T22:33:59.155" v="153" actId="26606"/>
          <ac:picMkLst>
            <pc:docMk/>
            <pc:sldMk cId="433569686" sldId="262"/>
            <ac:picMk id="5" creationId="{05790DB8-64D4-42AD-8E98-81B1344D2870}"/>
          </ac:picMkLst>
        </pc:picChg>
        <pc:cxnChg chg="add">
          <ac:chgData name="Calli-Jane DeAnda" userId="bbff6bc2-6ca4-4fdc-8f11-7f132a0eef03" providerId="ADAL" clId="{440BDB70-3030-4D2E-A79D-D58C1D755D93}" dt="2020-12-01T22:33:59.155" v="153" actId="26606"/>
          <ac:cxnSpMkLst>
            <pc:docMk/>
            <pc:sldMk cId="433569686" sldId="262"/>
            <ac:cxnSpMk id="19" creationId="{20E3A342-4D61-4E3F-AF90-1AB42AEB96CC}"/>
          </ac:cxnSpMkLst>
        </pc:cxnChg>
      </pc:sldChg>
      <pc:sldChg chg="addSp delSp modSp mod setBg">
        <pc:chgData name="Calli-Jane DeAnda" userId="bbff6bc2-6ca4-4fdc-8f11-7f132a0eef03" providerId="ADAL" clId="{440BDB70-3030-4D2E-A79D-D58C1D755D93}" dt="2020-12-01T22:33:16.398" v="149"/>
        <pc:sldMkLst>
          <pc:docMk/>
          <pc:sldMk cId="588633037" sldId="263"/>
        </pc:sldMkLst>
        <pc:spChg chg="mod">
          <ac:chgData name="Calli-Jane DeAnda" userId="bbff6bc2-6ca4-4fdc-8f11-7f132a0eef03" providerId="ADAL" clId="{440BDB70-3030-4D2E-A79D-D58C1D755D93}" dt="2020-12-01T22:32:37.685" v="144" actId="26606"/>
          <ac:spMkLst>
            <pc:docMk/>
            <pc:sldMk cId="588633037" sldId="263"/>
            <ac:spMk id="2" creationId="{BA22922C-58FB-4B6C-9C05-4F72D7A9C551}"/>
          </ac:spMkLst>
        </pc:spChg>
        <pc:spChg chg="mod">
          <ac:chgData name="Calli-Jane DeAnda" userId="bbff6bc2-6ca4-4fdc-8f11-7f132a0eef03" providerId="ADAL" clId="{440BDB70-3030-4D2E-A79D-D58C1D755D93}" dt="2020-12-01T22:32:57.504" v="146" actId="14100"/>
          <ac:spMkLst>
            <pc:docMk/>
            <pc:sldMk cId="588633037" sldId="263"/>
            <ac:spMk id="3" creationId="{1F1FA05C-3AC3-4F38-AC87-51FAAD9F9786}"/>
          </ac:spMkLst>
        </pc:spChg>
        <pc:spChg chg="add del">
          <ac:chgData name="Calli-Jane DeAnda" userId="bbff6bc2-6ca4-4fdc-8f11-7f132a0eef03" providerId="ADAL" clId="{440BDB70-3030-4D2E-A79D-D58C1D755D93}" dt="2020-12-01T22:32:37.685" v="144" actId="26606"/>
          <ac:spMkLst>
            <pc:docMk/>
            <pc:sldMk cId="588633037" sldId="263"/>
            <ac:spMk id="8" creationId="{081EA652-8C6A-4E69-BEB9-170809474553}"/>
          </ac:spMkLst>
        </pc:spChg>
        <pc:spChg chg="add del">
          <ac:chgData name="Calli-Jane DeAnda" userId="bbff6bc2-6ca4-4fdc-8f11-7f132a0eef03" providerId="ADAL" clId="{440BDB70-3030-4D2E-A79D-D58C1D755D93}" dt="2020-12-01T22:32:37.685" v="144" actId="26606"/>
          <ac:spMkLst>
            <pc:docMk/>
            <pc:sldMk cId="588633037" sldId="263"/>
            <ac:spMk id="10" creationId="{5298780A-33B9-4EA2-8F67-DE68AD62841B}"/>
          </ac:spMkLst>
        </pc:spChg>
        <pc:spChg chg="add del">
          <ac:chgData name="Calli-Jane DeAnda" userId="bbff6bc2-6ca4-4fdc-8f11-7f132a0eef03" providerId="ADAL" clId="{440BDB70-3030-4D2E-A79D-D58C1D755D93}" dt="2020-12-01T22:32:37.685" v="144" actId="26606"/>
          <ac:spMkLst>
            <pc:docMk/>
            <pc:sldMk cId="588633037" sldId="263"/>
            <ac:spMk id="12" creationId="{7F488E8B-4E1E-4402-8935-D4E6C02615C7}"/>
          </ac:spMkLst>
        </pc:spChg>
        <pc:spChg chg="add del">
          <ac:chgData name="Calli-Jane DeAnda" userId="bbff6bc2-6ca4-4fdc-8f11-7f132a0eef03" providerId="ADAL" clId="{440BDB70-3030-4D2E-A79D-D58C1D755D93}" dt="2020-12-01T22:32:37.678" v="143" actId="26606"/>
          <ac:spMkLst>
            <pc:docMk/>
            <pc:sldMk cId="588633037" sldId="263"/>
            <ac:spMk id="16" creationId="{6B5E2835-4E47-45B3-9CFE-732FF7B05472}"/>
          </ac:spMkLst>
        </pc:spChg>
        <pc:spChg chg="add del">
          <ac:chgData name="Calli-Jane DeAnda" userId="bbff6bc2-6ca4-4fdc-8f11-7f132a0eef03" providerId="ADAL" clId="{440BDB70-3030-4D2E-A79D-D58C1D755D93}" dt="2020-12-01T22:32:37.678" v="143" actId="26606"/>
          <ac:spMkLst>
            <pc:docMk/>
            <pc:sldMk cId="588633037" sldId="263"/>
            <ac:spMk id="21" creationId="{5B45AD5D-AA52-4F7B-9362-576A39AD9E09}"/>
          </ac:spMkLst>
        </pc:spChg>
        <pc:spChg chg="add del">
          <ac:chgData name="Calli-Jane DeAnda" userId="bbff6bc2-6ca4-4fdc-8f11-7f132a0eef03" providerId="ADAL" clId="{440BDB70-3030-4D2E-A79D-D58C1D755D93}" dt="2020-12-01T22:32:37.678" v="143" actId="26606"/>
          <ac:spMkLst>
            <pc:docMk/>
            <pc:sldMk cId="588633037" sldId="263"/>
            <ac:spMk id="23" creationId="{AEDD7960-4866-4399-BEF6-DD1431AB4E34}"/>
          </ac:spMkLst>
        </pc:spChg>
        <pc:spChg chg="add del">
          <ac:chgData name="Calli-Jane DeAnda" userId="bbff6bc2-6ca4-4fdc-8f11-7f132a0eef03" providerId="ADAL" clId="{440BDB70-3030-4D2E-A79D-D58C1D755D93}" dt="2020-12-01T22:32:37.678" v="143" actId="26606"/>
          <ac:spMkLst>
            <pc:docMk/>
            <pc:sldMk cId="588633037" sldId="263"/>
            <ac:spMk id="25" creationId="{55D4142C-5077-457F-A6AD-3FECFDB39685}"/>
          </ac:spMkLst>
        </pc:spChg>
        <pc:spChg chg="add del">
          <ac:chgData name="Calli-Jane DeAnda" userId="bbff6bc2-6ca4-4fdc-8f11-7f132a0eef03" providerId="ADAL" clId="{440BDB70-3030-4D2E-A79D-D58C1D755D93}" dt="2020-12-01T22:32:37.678" v="143" actId="26606"/>
          <ac:spMkLst>
            <pc:docMk/>
            <pc:sldMk cId="588633037" sldId="263"/>
            <ac:spMk id="27" creationId="{7A5F0580-5EE9-419F-96EE-B6529EF6E7D0}"/>
          </ac:spMkLst>
        </pc:spChg>
        <pc:picChg chg="add mod ord">
          <ac:chgData name="Calli-Jane DeAnda" userId="bbff6bc2-6ca4-4fdc-8f11-7f132a0eef03" providerId="ADAL" clId="{440BDB70-3030-4D2E-A79D-D58C1D755D93}" dt="2020-12-01T22:32:37.685" v="144" actId="26606"/>
          <ac:picMkLst>
            <pc:docMk/>
            <pc:sldMk cId="588633037" sldId="263"/>
            <ac:picMk id="5" creationId="{9E89BE03-71FD-40FF-8569-A756119AE823}"/>
          </ac:picMkLst>
        </pc:picChg>
        <pc:picChg chg="add del">
          <ac:chgData name="Calli-Jane DeAnda" userId="bbff6bc2-6ca4-4fdc-8f11-7f132a0eef03" providerId="ADAL" clId="{440BDB70-3030-4D2E-A79D-D58C1D755D93}" dt="2020-12-01T22:32:34.155" v="139" actId="26606"/>
          <ac:picMkLst>
            <pc:docMk/>
            <pc:sldMk cId="588633037" sldId="263"/>
            <ac:picMk id="19" creationId="{54DDEBDD-D8BD-41A6-8A0D-B00E3768B0F9}"/>
          </ac:picMkLst>
        </pc:picChg>
        <pc:cxnChg chg="add del">
          <ac:chgData name="Calli-Jane DeAnda" userId="bbff6bc2-6ca4-4fdc-8f11-7f132a0eef03" providerId="ADAL" clId="{440BDB70-3030-4D2E-A79D-D58C1D755D93}" dt="2020-12-01T22:32:37.685" v="144" actId="26606"/>
          <ac:cxnSpMkLst>
            <pc:docMk/>
            <pc:sldMk cId="588633037" sldId="263"/>
            <ac:cxnSpMk id="14" creationId="{23AAC9B5-8015-485C-ACF9-A750390E9A56}"/>
          </ac:cxnSpMkLst>
        </pc:cxnChg>
      </pc:sldChg>
      <pc:sldChg chg="addSp delSp modSp mod setBg">
        <pc:chgData name="Calli-Jane DeAnda" userId="bbff6bc2-6ca4-4fdc-8f11-7f132a0eef03" providerId="ADAL" clId="{440BDB70-3030-4D2E-A79D-D58C1D755D93}" dt="2020-12-01T22:40:05.379" v="169" actId="1076"/>
        <pc:sldMkLst>
          <pc:docMk/>
          <pc:sldMk cId="864148624" sldId="265"/>
        </pc:sldMkLst>
        <pc:spChg chg="mod">
          <ac:chgData name="Calli-Jane DeAnda" userId="bbff6bc2-6ca4-4fdc-8f11-7f132a0eef03" providerId="ADAL" clId="{440BDB70-3030-4D2E-A79D-D58C1D755D93}" dt="2020-12-01T22:39:44.380" v="166" actId="26606"/>
          <ac:spMkLst>
            <pc:docMk/>
            <pc:sldMk cId="864148624" sldId="265"/>
            <ac:spMk id="2" creationId="{6E9573F1-9DBA-4B3D-925B-E9A973574814}"/>
          </ac:spMkLst>
        </pc:spChg>
        <pc:spChg chg="mod">
          <ac:chgData name="Calli-Jane DeAnda" userId="bbff6bc2-6ca4-4fdc-8f11-7f132a0eef03" providerId="ADAL" clId="{440BDB70-3030-4D2E-A79D-D58C1D755D93}" dt="2020-12-01T22:40:05.379" v="169" actId="1076"/>
          <ac:spMkLst>
            <pc:docMk/>
            <pc:sldMk cId="864148624" sldId="265"/>
            <ac:spMk id="3" creationId="{72DE6184-FCA8-40DC-B8D0-7CE7927A881B}"/>
          </ac:spMkLst>
        </pc:spChg>
        <pc:spChg chg="mod">
          <ac:chgData name="Calli-Jane DeAnda" userId="bbff6bc2-6ca4-4fdc-8f11-7f132a0eef03" providerId="ADAL" clId="{440BDB70-3030-4D2E-A79D-D58C1D755D93}" dt="2020-12-01T22:39:57.828" v="167" actId="1076"/>
          <ac:spMkLst>
            <pc:docMk/>
            <pc:sldMk cId="864148624" sldId="265"/>
            <ac:spMk id="4" creationId="{24B7DDE9-E8E6-43B5-8C48-0056DF6507F5}"/>
          </ac:spMkLst>
        </pc:spChg>
        <pc:spChg chg="del">
          <ac:chgData name="Calli-Jane DeAnda" userId="bbff6bc2-6ca4-4fdc-8f11-7f132a0eef03" providerId="ADAL" clId="{440BDB70-3030-4D2E-A79D-D58C1D755D93}" dt="2020-12-01T22:39:44.380" v="166" actId="26606"/>
          <ac:spMkLst>
            <pc:docMk/>
            <pc:sldMk cId="864148624" sldId="265"/>
            <ac:spMk id="19" creationId="{081EA652-8C6A-4E69-BEB9-170809474553}"/>
          </ac:spMkLst>
        </pc:spChg>
        <pc:spChg chg="del">
          <ac:chgData name="Calli-Jane DeAnda" userId="bbff6bc2-6ca4-4fdc-8f11-7f132a0eef03" providerId="ADAL" clId="{440BDB70-3030-4D2E-A79D-D58C1D755D93}" dt="2020-12-01T22:39:44.380" v="166" actId="26606"/>
          <ac:spMkLst>
            <pc:docMk/>
            <pc:sldMk cId="864148624" sldId="265"/>
            <ac:spMk id="21" creationId="{5298780A-33B9-4EA2-8F67-DE68AD62841B}"/>
          </ac:spMkLst>
        </pc:spChg>
        <pc:spChg chg="del">
          <ac:chgData name="Calli-Jane DeAnda" userId="bbff6bc2-6ca4-4fdc-8f11-7f132a0eef03" providerId="ADAL" clId="{440BDB70-3030-4D2E-A79D-D58C1D755D93}" dt="2020-12-01T22:39:44.380" v="166" actId="26606"/>
          <ac:spMkLst>
            <pc:docMk/>
            <pc:sldMk cId="864148624" sldId="265"/>
            <ac:spMk id="23" creationId="{7F488E8B-4E1E-4402-8935-D4E6C02615C7}"/>
          </ac:spMkLst>
        </pc:spChg>
        <pc:picChg chg="add mod ord">
          <ac:chgData name="Calli-Jane DeAnda" userId="bbff6bc2-6ca4-4fdc-8f11-7f132a0eef03" providerId="ADAL" clId="{440BDB70-3030-4D2E-A79D-D58C1D755D93}" dt="2020-12-01T22:39:44.380" v="166" actId="26606"/>
          <ac:picMkLst>
            <pc:docMk/>
            <pc:sldMk cId="864148624" sldId="265"/>
            <ac:picMk id="6" creationId="{6EA3449F-B788-40ED-BC67-39AA1154FB8B}"/>
          </ac:picMkLst>
        </pc:picChg>
        <pc:cxnChg chg="del">
          <ac:chgData name="Calli-Jane DeAnda" userId="bbff6bc2-6ca4-4fdc-8f11-7f132a0eef03" providerId="ADAL" clId="{440BDB70-3030-4D2E-A79D-D58C1D755D93}" dt="2020-12-01T22:39:44.380" v="166" actId="26606"/>
          <ac:cxnSpMkLst>
            <pc:docMk/>
            <pc:sldMk cId="864148624" sldId="265"/>
            <ac:cxnSpMk id="25" creationId="{23AAC9B5-8015-485C-ACF9-A750390E9A56}"/>
          </ac:cxnSpMkLst>
        </pc:cxnChg>
      </pc:sldChg>
      <pc:sldChg chg="setBg">
        <pc:chgData name="Calli-Jane DeAnda" userId="bbff6bc2-6ca4-4fdc-8f11-7f132a0eef03" providerId="ADAL" clId="{440BDB70-3030-4D2E-A79D-D58C1D755D93}" dt="2020-12-01T22:25:01.460" v="80"/>
        <pc:sldMkLst>
          <pc:docMk/>
          <pc:sldMk cId="2212571986" sldId="266"/>
        </pc:sldMkLst>
      </pc:sldChg>
      <pc:sldChg chg="setBg">
        <pc:chgData name="Calli-Jane DeAnda" userId="bbff6bc2-6ca4-4fdc-8f11-7f132a0eef03" providerId="ADAL" clId="{440BDB70-3030-4D2E-A79D-D58C1D755D93}" dt="2020-12-01T22:24:56.028" v="79"/>
        <pc:sldMkLst>
          <pc:docMk/>
          <pc:sldMk cId="1519158780" sldId="267"/>
        </pc:sldMkLst>
      </pc:sldChg>
      <pc:sldChg chg="setBg">
        <pc:chgData name="Calli-Jane DeAnda" userId="bbff6bc2-6ca4-4fdc-8f11-7f132a0eef03" providerId="ADAL" clId="{440BDB70-3030-4D2E-A79D-D58C1D755D93}" dt="2020-12-01T22:25:06.453" v="81"/>
        <pc:sldMkLst>
          <pc:docMk/>
          <pc:sldMk cId="731194395" sldId="268"/>
        </pc:sldMkLst>
      </pc:sldChg>
      <pc:sldChg chg="ord setBg">
        <pc:chgData name="Calli-Jane DeAnda" userId="bbff6bc2-6ca4-4fdc-8f11-7f132a0eef03" providerId="ADAL" clId="{440BDB70-3030-4D2E-A79D-D58C1D755D93}" dt="2020-12-02T14:33:35.961" v="430"/>
        <pc:sldMkLst>
          <pc:docMk/>
          <pc:sldMk cId="2472977458" sldId="269"/>
        </pc:sldMkLst>
      </pc:sldChg>
      <pc:sldChg chg="ord setBg">
        <pc:chgData name="Calli-Jane DeAnda" userId="bbff6bc2-6ca4-4fdc-8f11-7f132a0eef03" providerId="ADAL" clId="{440BDB70-3030-4D2E-A79D-D58C1D755D93}" dt="2020-12-02T14:33:25.551" v="428"/>
        <pc:sldMkLst>
          <pc:docMk/>
          <pc:sldMk cId="2202908250" sldId="270"/>
        </pc:sldMkLst>
      </pc:sldChg>
      <pc:sldChg chg="ord setBg">
        <pc:chgData name="Calli-Jane DeAnda" userId="bbff6bc2-6ca4-4fdc-8f11-7f132a0eef03" providerId="ADAL" clId="{440BDB70-3030-4D2E-A79D-D58C1D755D93}" dt="2020-12-01T22:25:19.989" v="83"/>
        <pc:sldMkLst>
          <pc:docMk/>
          <pc:sldMk cId="2050926019" sldId="271"/>
        </pc:sldMkLst>
      </pc:sldChg>
      <pc:sldChg chg="setBg">
        <pc:chgData name="Calli-Jane DeAnda" userId="bbff6bc2-6ca4-4fdc-8f11-7f132a0eef03" providerId="ADAL" clId="{440BDB70-3030-4D2E-A79D-D58C1D755D93}" dt="2020-12-01T22:25:13.748" v="82"/>
        <pc:sldMkLst>
          <pc:docMk/>
          <pc:sldMk cId="939803786" sldId="272"/>
        </pc:sldMkLst>
      </pc:sldChg>
      <pc:sldChg chg="ord setBg">
        <pc:chgData name="Calli-Jane DeAnda" userId="bbff6bc2-6ca4-4fdc-8f11-7f132a0eef03" providerId="ADAL" clId="{440BDB70-3030-4D2E-A79D-D58C1D755D93}" dt="2020-12-02T14:33:16.183" v="426"/>
        <pc:sldMkLst>
          <pc:docMk/>
          <pc:sldMk cId="3597474725" sldId="277"/>
        </pc:sldMkLst>
      </pc:sldChg>
      <pc:sldChg chg="addSp delSp modSp new mod">
        <pc:chgData name="Calli-Jane DeAnda" userId="bbff6bc2-6ca4-4fdc-8f11-7f132a0eef03" providerId="ADAL" clId="{440BDB70-3030-4D2E-A79D-D58C1D755D93}" dt="2020-12-01T22:47:07.232" v="218" actId="1076"/>
        <pc:sldMkLst>
          <pc:docMk/>
          <pc:sldMk cId="2491196514" sldId="278"/>
        </pc:sldMkLst>
        <pc:spChg chg="mod">
          <ac:chgData name="Calli-Jane DeAnda" userId="bbff6bc2-6ca4-4fdc-8f11-7f132a0eef03" providerId="ADAL" clId="{440BDB70-3030-4D2E-A79D-D58C1D755D93}" dt="2020-12-01T22:45:23.052" v="210" actId="14100"/>
          <ac:spMkLst>
            <pc:docMk/>
            <pc:sldMk cId="2491196514" sldId="278"/>
            <ac:spMk id="2" creationId="{690FE6DD-D82D-4E4E-9694-FB0C37A0E84D}"/>
          </ac:spMkLst>
        </pc:spChg>
        <pc:spChg chg="del mod">
          <ac:chgData name="Calli-Jane DeAnda" userId="bbff6bc2-6ca4-4fdc-8f11-7f132a0eef03" providerId="ADAL" clId="{440BDB70-3030-4D2E-A79D-D58C1D755D93}" dt="2020-12-01T22:18:20.196" v="11" actId="21"/>
          <ac:spMkLst>
            <pc:docMk/>
            <pc:sldMk cId="2491196514" sldId="278"/>
            <ac:spMk id="3" creationId="{869423FB-E98C-4329-82C9-24009BDA19EC}"/>
          </ac:spMkLst>
        </pc:spChg>
        <pc:spChg chg="add mod">
          <ac:chgData name="Calli-Jane DeAnda" userId="bbff6bc2-6ca4-4fdc-8f11-7f132a0eef03" providerId="ADAL" clId="{440BDB70-3030-4D2E-A79D-D58C1D755D93}" dt="2020-12-01T22:17:41.675" v="6" actId="1076"/>
          <ac:spMkLst>
            <pc:docMk/>
            <pc:sldMk cId="2491196514" sldId="278"/>
            <ac:spMk id="4" creationId="{538A7E3A-ADCE-406A-9625-BF1FB1BDB3E6}"/>
          </ac:spMkLst>
        </pc:spChg>
        <pc:spChg chg="add mod">
          <ac:chgData name="Calli-Jane DeAnda" userId="bbff6bc2-6ca4-4fdc-8f11-7f132a0eef03" providerId="ADAL" clId="{440BDB70-3030-4D2E-A79D-D58C1D755D93}" dt="2020-12-01T22:18:47.892" v="15" actId="14100"/>
          <ac:spMkLst>
            <pc:docMk/>
            <pc:sldMk cId="2491196514" sldId="278"/>
            <ac:spMk id="6" creationId="{DD3B99C3-0C5D-4942-8A82-CA6F26928147}"/>
          </ac:spMkLst>
        </pc:spChg>
        <pc:graphicFrameChg chg="add mod">
          <ac:chgData name="Calli-Jane DeAnda" userId="bbff6bc2-6ca4-4fdc-8f11-7f132a0eef03" providerId="ADAL" clId="{440BDB70-3030-4D2E-A79D-D58C1D755D93}" dt="2020-12-01T22:30:22.960" v="125" actId="1076"/>
          <ac:graphicFrameMkLst>
            <pc:docMk/>
            <pc:sldMk cId="2491196514" sldId="278"/>
            <ac:graphicFrameMk id="5" creationId="{162ED748-7EA5-4D5C-9D5F-8A5704AB8487}"/>
          </ac:graphicFrameMkLst>
        </pc:graphicFrameChg>
        <pc:graphicFrameChg chg="add del mod">
          <ac:chgData name="Calli-Jane DeAnda" userId="bbff6bc2-6ca4-4fdc-8f11-7f132a0eef03" providerId="ADAL" clId="{440BDB70-3030-4D2E-A79D-D58C1D755D93}" dt="2020-12-01T22:30:19.344" v="124" actId="478"/>
          <ac:graphicFrameMkLst>
            <pc:docMk/>
            <pc:sldMk cId="2491196514" sldId="278"/>
            <ac:graphicFrameMk id="7" creationId="{795A1643-5486-4CDC-9F0D-755CAEB98AED}"/>
          </ac:graphicFrameMkLst>
        </pc:graphicFrameChg>
        <pc:graphicFrameChg chg="mod modGraphic">
          <ac:chgData name="Calli-Jane DeAnda" userId="bbff6bc2-6ca4-4fdc-8f11-7f132a0eef03" providerId="ADAL" clId="{440BDB70-3030-4D2E-A79D-D58C1D755D93}" dt="2020-12-01T22:47:07.232" v="218" actId="1076"/>
          <ac:graphicFrameMkLst>
            <pc:docMk/>
            <pc:sldMk cId="2491196514" sldId="278"/>
            <ac:graphicFrameMk id="10" creationId="{A97D9028-2089-4F45-B7A9-B003E9ECBF98}"/>
          </ac:graphicFrameMkLst>
        </pc:graphicFrameChg>
        <pc:picChg chg="add del mod ord">
          <ac:chgData name="Calli-Jane DeAnda" userId="bbff6bc2-6ca4-4fdc-8f11-7f132a0eef03" providerId="ADAL" clId="{440BDB70-3030-4D2E-A79D-D58C1D755D93}" dt="2020-12-01T22:44:21.440" v="197" actId="478"/>
          <ac:picMkLst>
            <pc:docMk/>
            <pc:sldMk cId="2491196514" sldId="278"/>
            <ac:picMk id="12" creationId="{478C0DCD-3B0F-4BD1-BAED-D02924F8C85C}"/>
          </ac:picMkLst>
        </pc:picChg>
        <pc:picChg chg="add del mod ord">
          <ac:chgData name="Calli-Jane DeAnda" userId="bbff6bc2-6ca4-4fdc-8f11-7f132a0eef03" providerId="ADAL" clId="{440BDB70-3030-4D2E-A79D-D58C1D755D93}" dt="2020-12-01T22:46:41.304" v="211" actId="478"/>
          <ac:picMkLst>
            <pc:docMk/>
            <pc:sldMk cId="2491196514" sldId="278"/>
            <ac:picMk id="14" creationId="{FF7F0B06-95BF-4D5D-9508-C1B33B86C6DB}"/>
          </ac:picMkLst>
        </pc:picChg>
        <pc:picChg chg="add mod ord">
          <ac:chgData name="Calli-Jane DeAnda" userId="bbff6bc2-6ca4-4fdc-8f11-7f132a0eef03" providerId="ADAL" clId="{440BDB70-3030-4D2E-A79D-D58C1D755D93}" dt="2020-12-01T22:46:46.249" v="215" actId="167"/>
          <ac:picMkLst>
            <pc:docMk/>
            <pc:sldMk cId="2491196514" sldId="278"/>
            <ac:picMk id="16" creationId="{FE8332F2-182D-476F-B2AB-59F3566CB006}"/>
          </ac:picMkLst>
        </pc:picChg>
      </pc:sldChg>
      <pc:sldChg chg="addSp modSp mod setBg">
        <pc:chgData name="Calli-Jane DeAnda" userId="bbff6bc2-6ca4-4fdc-8f11-7f132a0eef03" providerId="ADAL" clId="{440BDB70-3030-4D2E-A79D-D58C1D755D93}" dt="2020-12-01T22:41:29.684" v="174" actId="26606"/>
        <pc:sldMkLst>
          <pc:docMk/>
          <pc:sldMk cId="809727474" sldId="279"/>
        </pc:sldMkLst>
        <pc:spChg chg="mod">
          <ac:chgData name="Calli-Jane DeAnda" userId="bbff6bc2-6ca4-4fdc-8f11-7f132a0eef03" providerId="ADAL" clId="{440BDB70-3030-4D2E-A79D-D58C1D755D93}" dt="2020-12-01T22:41:29.684" v="174" actId="26606"/>
          <ac:spMkLst>
            <pc:docMk/>
            <pc:sldMk cId="809727474" sldId="279"/>
            <ac:spMk id="2" creationId="{3BEE6197-1DD9-403B-BCAA-C91D9579D6DB}"/>
          </ac:spMkLst>
        </pc:spChg>
        <pc:spChg chg="mod">
          <ac:chgData name="Calli-Jane DeAnda" userId="bbff6bc2-6ca4-4fdc-8f11-7f132a0eef03" providerId="ADAL" clId="{440BDB70-3030-4D2E-A79D-D58C1D755D93}" dt="2020-12-01T22:41:29.684" v="174" actId="26606"/>
          <ac:spMkLst>
            <pc:docMk/>
            <pc:sldMk cId="809727474" sldId="279"/>
            <ac:spMk id="4" creationId="{09661C59-E6AA-4BF6-A925-173C1383E90F}"/>
          </ac:spMkLst>
        </pc:spChg>
        <pc:picChg chg="add mod">
          <ac:chgData name="Calli-Jane DeAnda" userId="bbff6bc2-6ca4-4fdc-8f11-7f132a0eef03" providerId="ADAL" clId="{440BDB70-3030-4D2E-A79D-D58C1D755D93}" dt="2020-12-01T22:41:29.684" v="174" actId="26606"/>
          <ac:picMkLst>
            <pc:docMk/>
            <pc:sldMk cId="809727474" sldId="279"/>
            <ac:picMk id="6" creationId="{1856D560-54DB-49A9-A555-90F67B69F0EC}"/>
          </ac:picMkLst>
        </pc:picChg>
        <pc:cxnChg chg="add">
          <ac:chgData name="Calli-Jane DeAnda" userId="bbff6bc2-6ca4-4fdc-8f11-7f132a0eef03" providerId="ADAL" clId="{440BDB70-3030-4D2E-A79D-D58C1D755D93}" dt="2020-12-01T22:41:29.684" v="174" actId="26606"/>
          <ac:cxnSpMkLst>
            <pc:docMk/>
            <pc:sldMk cId="809727474" sldId="279"/>
            <ac:cxnSpMk id="11" creationId="{E4A809D5-3600-46D4-A466-67F2349A54FB}"/>
          </ac:cxnSpMkLst>
        </pc:cxnChg>
      </pc:sldChg>
      <pc:sldChg chg="ord setBg">
        <pc:chgData name="Calli-Jane DeAnda" userId="bbff6bc2-6ca4-4fdc-8f11-7f132a0eef03" providerId="ADAL" clId="{440BDB70-3030-4D2E-A79D-D58C1D755D93}" dt="2020-12-02T14:34:42.699" v="431"/>
        <pc:sldMkLst>
          <pc:docMk/>
          <pc:sldMk cId="2587411485" sldId="287"/>
        </pc:sldMkLst>
      </pc:sldChg>
      <pc:sldChg chg="modSp new mod ord">
        <pc:chgData name="Calli-Jane DeAnda" userId="bbff6bc2-6ca4-4fdc-8f11-7f132a0eef03" providerId="ADAL" clId="{440BDB70-3030-4D2E-A79D-D58C1D755D93}" dt="2020-12-02T14:35:25.669" v="435"/>
        <pc:sldMkLst>
          <pc:docMk/>
          <pc:sldMk cId="493133323" sldId="289"/>
        </pc:sldMkLst>
        <pc:spChg chg="mod">
          <ac:chgData name="Calli-Jane DeAnda" userId="bbff6bc2-6ca4-4fdc-8f11-7f132a0eef03" providerId="ADAL" clId="{440BDB70-3030-4D2E-A79D-D58C1D755D93}" dt="2020-12-02T14:20:23.802" v="243" actId="20577"/>
          <ac:spMkLst>
            <pc:docMk/>
            <pc:sldMk cId="493133323" sldId="289"/>
            <ac:spMk id="2" creationId="{070444CB-4609-4BFA-A8E7-41EE64434795}"/>
          </ac:spMkLst>
        </pc:spChg>
      </pc:sldChg>
      <pc:sldChg chg="addSp delSp modSp new mod ord setBg">
        <pc:chgData name="Calli-Jane DeAnda" userId="bbff6bc2-6ca4-4fdc-8f11-7f132a0eef03" providerId="ADAL" clId="{440BDB70-3030-4D2E-A79D-D58C1D755D93}" dt="2020-12-02T14:36:32.170" v="456" actId="26606"/>
        <pc:sldMkLst>
          <pc:docMk/>
          <pc:sldMk cId="820024532" sldId="290"/>
        </pc:sldMkLst>
        <pc:spChg chg="mod ord">
          <ac:chgData name="Calli-Jane DeAnda" userId="bbff6bc2-6ca4-4fdc-8f11-7f132a0eef03" providerId="ADAL" clId="{440BDB70-3030-4D2E-A79D-D58C1D755D93}" dt="2020-12-02T14:36:32.170" v="456" actId="26606"/>
          <ac:spMkLst>
            <pc:docMk/>
            <pc:sldMk cId="820024532" sldId="290"/>
            <ac:spMk id="2" creationId="{632E37E4-ADE0-46F0-8830-43526906ED4C}"/>
          </ac:spMkLst>
        </pc:spChg>
        <pc:spChg chg="del">
          <ac:chgData name="Calli-Jane DeAnda" userId="bbff6bc2-6ca4-4fdc-8f11-7f132a0eef03" providerId="ADAL" clId="{440BDB70-3030-4D2E-A79D-D58C1D755D93}" dt="2020-12-02T14:36:28.798" v="453"/>
          <ac:spMkLst>
            <pc:docMk/>
            <pc:sldMk cId="820024532" sldId="290"/>
            <ac:spMk id="3" creationId="{ED55497C-A158-479B-ACAF-04358793DBD4}"/>
          </ac:spMkLst>
        </pc:spChg>
        <pc:spChg chg="add">
          <ac:chgData name="Calli-Jane DeAnda" userId="bbff6bc2-6ca4-4fdc-8f11-7f132a0eef03" providerId="ADAL" clId="{440BDB70-3030-4D2E-A79D-D58C1D755D93}" dt="2020-12-02T14:36:32.170" v="456" actId="26606"/>
          <ac:spMkLst>
            <pc:docMk/>
            <pc:sldMk cId="820024532" sldId="290"/>
            <ac:spMk id="10" creationId="{37C89E4B-3C9F-44B9-8B86-D9E3D112D8EC}"/>
          </ac:spMkLst>
        </pc:spChg>
        <pc:picChg chg="add mod">
          <ac:chgData name="Calli-Jane DeAnda" userId="bbff6bc2-6ca4-4fdc-8f11-7f132a0eef03" providerId="ADAL" clId="{440BDB70-3030-4D2E-A79D-D58C1D755D93}" dt="2020-12-02T14:36:32.170" v="456" actId="26606"/>
          <ac:picMkLst>
            <pc:docMk/>
            <pc:sldMk cId="820024532" sldId="290"/>
            <ac:picMk id="5" creationId="{53CFBF59-12D2-4997-A3D7-0FC90DAFFDCE}"/>
          </ac:picMkLst>
        </pc:picChg>
        <pc:cxnChg chg="add">
          <ac:chgData name="Calli-Jane DeAnda" userId="bbff6bc2-6ca4-4fdc-8f11-7f132a0eef03" providerId="ADAL" clId="{440BDB70-3030-4D2E-A79D-D58C1D755D93}" dt="2020-12-02T14:36:32.170" v="456" actId="26606"/>
          <ac:cxnSpMkLst>
            <pc:docMk/>
            <pc:sldMk cId="820024532" sldId="290"/>
            <ac:cxnSpMk id="12" creationId="{AA2EAA10-076F-46BD-8F0F-B9A2FB77A85C}"/>
          </ac:cxnSpMkLst>
        </pc:cxnChg>
        <pc:cxnChg chg="add">
          <ac:chgData name="Calli-Jane DeAnda" userId="bbff6bc2-6ca4-4fdc-8f11-7f132a0eef03" providerId="ADAL" clId="{440BDB70-3030-4D2E-A79D-D58C1D755D93}" dt="2020-12-02T14:36:32.170" v="456" actId="26606"/>
          <ac:cxnSpMkLst>
            <pc:docMk/>
            <pc:sldMk cId="820024532" sldId="290"/>
            <ac:cxnSpMk id="14" creationId="{D891E407-403B-4764-86C9-33A56D3BCAA3}"/>
          </ac:cxnSpMkLst>
        </pc:cxnChg>
      </pc:sldChg>
      <pc:sldChg chg="addSp delSp modSp new mod setBg setClrOvrMap">
        <pc:chgData name="Calli-Jane DeAnda" userId="bbff6bc2-6ca4-4fdc-8f11-7f132a0eef03" providerId="ADAL" clId="{440BDB70-3030-4D2E-A79D-D58C1D755D93}" dt="2020-12-02T14:42:31.999" v="489" actId="1076"/>
        <pc:sldMkLst>
          <pc:docMk/>
          <pc:sldMk cId="1470149176" sldId="291"/>
        </pc:sldMkLst>
        <pc:spChg chg="mod ord">
          <ac:chgData name="Calli-Jane DeAnda" userId="bbff6bc2-6ca4-4fdc-8f11-7f132a0eef03" providerId="ADAL" clId="{440BDB70-3030-4D2E-A79D-D58C1D755D93}" dt="2020-12-02T14:41:36.209" v="474" actId="26606"/>
          <ac:spMkLst>
            <pc:docMk/>
            <pc:sldMk cId="1470149176" sldId="291"/>
            <ac:spMk id="2" creationId="{4B59D9A1-6A4C-499C-841F-47D1261B922D}"/>
          </ac:spMkLst>
        </pc:spChg>
        <pc:spChg chg="del">
          <ac:chgData name="Calli-Jane DeAnda" userId="bbff6bc2-6ca4-4fdc-8f11-7f132a0eef03" providerId="ADAL" clId="{440BDB70-3030-4D2E-A79D-D58C1D755D93}" dt="2020-12-02T14:38:15.803" v="457"/>
          <ac:spMkLst>
            <pc:docMk/>
            <pc:sldMk cId="1470149176" sldId="291"/>
            <ac:spMk id="3" creationId="{77C25CD3-F37C-41C7-96FE-3372A4AE27D1}"/>
          </ac:spMkLst>
        </pc:spChg>
        <pc:spChg chg="add del">
          <ac:chgData name="Calli-Jane DeAnda" userId="bbff6bc2-6ca4-4fdc-8f11-7f132a0eef03" providerId="ADAL" clId="{440BDB70-3030-4D2E-A79D-D58C1D755D93}" dt="2020-12-02T14:40:30.767" v="466" actId="26606"/>
          <ac:spMkLst>
            <pc:docMk/>
            <pc:sldMk cId="1470149176" sldId="291"/>
            <ac:spMk id="10" creationId="{026A84AF-6F58-471A-BF1F-10D8C03511C4}"/>
          </ac:spMkLst>
        </pc:spChg>
        <pc:spChg chg="add del">
          <ac:chgData name="Calli-Jane DeAnda" userId="bbff6bc2-6ca4-4fdc-8f11-7f132a0eef03" providerId="ADAL" clId="{440BDB70-3030-4D2E-A79D-D58C1D755D93}" dt="2020-12-02T14:40:30.759" v="465" actId="26606"/>
          <ac:spMkLst>
            <pc:docMk/>
            <pc:sldMk cId="1470149176" sldId="291"/>
            <ac:spMk id="15" creationId="{B4D3D850-2041-4B7C-AED9-54DA385B14F7}"/>
          </ac:spMkLst>
        </pc:spChg>
        <pc:spChg chg="add del">
          <ac:chgData name="Calli-Jane DeAnda" userId="bbff6bc2-6ca4-4fdc-8f11-7f132a0eef03" providerId="ADAL" clId="{440BDB70-3030-4D2E-A79D-D58C1D755D93}" dt="2020-12-02T14:40:30.759" v="465" actId="26606"/>
          <ac:spMkLst>
            <pc:docMk/>
            <pc:sldMk cId="1470149176" sldId="291"/>
            <ac:spMk id="17" creationId="{B497CCB5-5FC2-473C-AFCC-2430CEF1DF71}"/>
          </ac:spMkLst>
        </pc:spChg>
        <pc:spChg chg="add del">
          <ac:chgData name="Calli-Jane DeAnda" userId="bbff6bc2-6ca4-4fdc-8f11-7f132a0eef03" providerId="ADAL" clId="{440BDB70-3030-4D2E-A79D-D58C1D755D93}" dt="2020-12-02T14:40:30.759" v="465" actId="26606"/>
          <ac:spMkLst>
            <pc:docMk/>
            <pc:sldMk cId="1470149176" sldId="291"/>
            <ac:spMk id="19" creationId="{599C8C75-BFDF-44E7-A028-EEB5EDD58817}"/>
          </ac:spMkLst>
        </pc:spChg>
        <pc:spChg chg="add del">
          <ac:chgData name="Calli-Jane DeAnda" userId="bbff6bc2-6ca4-4fdc-8f11-7f132a0eef03" providerId="ADAL" clId="{440BDB70-3030-4D2E-A79D-D58C1D755D93}" dt="2020-12-02T14:42:01.989" v="479" actId="21"/>
          <ac:spMkLst>
            <pc:docMk/>
            <pc:sldMk cId="1470149176" sldId="291"/>
            <ac:spMk id="26" creationId="{2074B684-5521-453E-9FB0-108950F0C183}"/>
          </ac:spMkLst>
        </pc:spChg>
        <pc:spChg chg="add del">
          <ac:chgData name="Calli-Jane DeAnda" userId="bbff6bc2-6ca4-4fdc-8f11-7f132a0eef03" providerId="ADAL" clId="{440BDB70-3030-4D2E-A79D-D58C1D755D93}" dt="2020-12-02T14:41:17.177" v="473" actId="26606"/>
          <ac:spMkLst>
            <pc:docMk/>
            <pc:sldMk cId="1470149176" sldId="291"/>
            <ac:spMk id="27" creationId="{E0311CE5-3D05-493E-B9D2-CF549DF73DC5}"/>
          </ac:spMkLst>
        </pc:spChg>
        <pc:spChg chg="add del">
          <ac:chgData name="Calli-Jane DeAnda" userId="bbff6bc2-6ca4-4fdc-8f11-7f132a0eef03" providerId="ADAL" clId="{440BDB70-3030-4D2E-A79D-D58C1D755D93}" dt="2020-12-02T14:41:51.127" v="478" actId="26606"/>
          <ac:spMkLst>
            <pc:docMk/>
            <pc:sldMk cId="1470149176" sldId="291"/>
            <ac:spMk id="29" creationId="{B5809B1F-0726-44C0-B0A1-7FCE2A129E20}"/>
          </ac:spMkLst>
        </pc:spChg>
        <pc:spChg chg="add del">
          <ac:chgData name="Calli-Jane DeAnda" userId="bbff6bc2-6ca4-4fdc-8f11-7f132a0eef03" providerId="ADAL" clId="{440BDB70-3030-4D2E-A79D-D58C1D755D93}" dt="2020-12-02T14:41:51.127" v="478" actId="26606"/>
          <ac:spMkLst>
            <pc:docMk/>
            <pc:sldMk cId="1470149176" sldId="291"/>
            <ac:spMk id="31" creationId="{26EE9A0B-C601-4E3F-8541-29CA20DE1186}"/>
          </ac:spMkLst>
        </pc:spChg>
        <pc:spChg chg="add">
          <ac:chgData name="Calli-Jane DeAnda" userId="bbff6bc2-6ca4-4fdc-8f11-7f132a0eef03" providerId="ADAL" clId="{440BDB70-3030-4D2E-A79D-D58C1D755D93}" dt="2020-12-02T14:41:51.127" v="478" actId="26606"/>
          <ac:spMkLst>
            <pc:docMk/>
            <pc:sldMk cId="1470149176" sldId="291"/>
            <ac:spMk id="36" creationId="{B5809B1F-0726-44C0-B0A1-7FCE2A129E20}"/>
          </ac:spMkLst>
        </pc:spChg>
        <pc:spChg chg="add">
          <ac:chgData name="Calli-Jane DeAnda" userId="bbff6bc2-6ca4-4fdc-8f11-7f132a0eef03" providerId="ADAL" clId="{440BDB70-3030-4D2E-A79D-D58C1D755D93}" dt="2020-12-02T14:41:51.127" v="478" actId="26606"/>
          <ac:spMkLst>
            <pc:docMk/>
            <pc:sldMk cId="1470149176" sldId="291"/>
            <ac:spMk id="38" creationId="{26EE9A0B-C601-4E3F-8541-29CA20DE1186}"/>
          </ac:spMkLst>
        </pc:spChg>
        <pc:picChg chg="add mod ord">
          <ac:chgData name="Calli-Jane DeAnda" userId="bbff6bc2-6ca4-4fdc-8f11-7f132a0eef03" providerId="ADAL" clId="{440BDB70-3030-4D2E-A79D-D58C1D755D93}" dt="2020-12-02T14:41:36.209" v="474" actId="26606"/>
          <ac:picMkLst>
            <pc:docMk/>
            <pc:sldMk cId="1470149176" sldId="291"/>
            <ac:picMk id="5" creationId="{5561CCF8-E8CD-4CC7-A0F7-631EAB0FA174}"/>
          </ac:picMkLst>
        </pc:picChg>
        <pc:picChg chg="add del mod modCrop">
          <ac:chgData name="Calli-Jane DeAnda" userId="bbff6bc2-6ca4-4fdc-8f11-7f132a0eef03" providerId="ADAL" clId="{440BDB70-3030-4D2E-A79D-D58C1D755D93}" dt="2020-12-02T14:41:38.857" v="475" actId="478"/>
          <ac:picMkLst>
            <pc:docMk/>
            <pc:sldMk cId="1470149176" sldId="291"/>
            <ac:picMk id="7" creationId="{8858EC09-0799-448E-AA49-F654EF40936F}"/>
          </ac:picMkLst>
        </pc:picChg>
        <pc:picChg chg="add mod ord modCrop">
          <ac:chgData name="Calli-Jane DeAnda" userId="bbff6bc2-6ca4-4fdc-8f11-7f132a0eef03" providerId="ADAL" clId="{440BDB70-3030-4D2E-A79D-D58C1D755D93}" dt="2020-12-02T14:42:31.999" v="489" actId="1076"/>
          <ac:picMkLst>
            <pc:docMk/>
            <pc:sldMk cId="1470149176" sldId="291"/>
            <ac:picMk id="18" creationId="{66059894-8FF7-4F2F-95C6-3BD5803C1EE1}"/>
          </ac:picMkLst>
        </pc:picChg>
        <pc:cxnChg chg="add del">
          <ac:chgData name="Calli-Jane DeAnda" userId="bbff6bc2-6ca4-4fdc-8f11-7f132a0eef03" providerId="ADAL" clId="{440BDB70-3030-4D2E-A79D-D58C1D755D93}" dt="2020-12-02T14:41:36.209" v="474" actId="26606"/>
          <ac:cxnSpMkLst>
            <pc:docMk/>
            <pc:sldMk cId="1470149176" sldId="291"/>
            <ac:cxnSpMk id="21" creationId="{EBAD6A72-88E8-42F7-88B9-CAF744536BE4}"/>
          </ac:cxnSpMkLst>
        </pc:cxnChg>
        <pc:cxnChg chg="add del">
          <ac:chgData name="Calli-Jane DeAnda" userId="bbff6bc2-6ca4-4fdc-8f11-7f132a0eef03" providerId="ADAL" clId="{440BDB70-3030-4D2E-A79D-D58C1D755D93}" dt="2020-12-02T14:41:36.209" v="474" actId="26606"/>
          <ac:cxnSpMkLst>
            <pc:docMk/>
            <pc:sldMk cId="1470149176" sldId="291"/>
            <ac:cxnSpMk id="22" creationId="{C800968E-0A99-46C4-A9B2-6A63AC66F4B0}"/>
          </ac:cxnSpMkLst>
        </pc:cxnChg>
      </pc:sldChg>
      <pc:sldChg chg="addSp delSp modSp new mod ord setBg">
        <pc:chgData name="Calli-Jane DeAnda" userId="bbff6bc2-6ca4-4fdc-8f11-7f132a0eef03" providerId="ADAL" clId="{440BDB70-3030-4D2E-A79D-D58C1D755D93}" dt="2020-12-02T16:35:51.156" v="491"/>
        <pc:sldMkLst>
          <pc:docMk/>
          <pc:sldMk cId="3501568063" sldId="292"/>
        </pc:sldMkLst>
        <pc:spChg chg="mod">
          <ac:chgData name="Calli-Jane DeAnda" userId="bbff6bc2-6ca4-4fdc-8f11-7f132a0eef03" providerId="ADAL" clId="{440BDB70-3030-4D2E-A79D-D58C1D755D93}" dt="2020-12-02T14:31:03.890" v="418" actId="20577"/>
          <ac:spMkLst>
            <pc:docMk/>
            <pc:sldMk cId="3501568063" sldId="292"/>
            <ac:spMk id="2" creationId="{0774D720-7BF6-47E6-B23B-26BCF5DAFDAF}"/>
          </ac:spMkLst>
        </pc:spChg>
        <pc:spChg chg="del">
          <ac:chgData name="Calli-Jane DeAnda" userId="bbff6bc2-6ca4-4fdc-8f11-7f132a0eef03" providerId="ADAL" clId="{440BDB70-3030-4D2E-A79D-D58C1D755D93}" dt="2020-12-02T14:29:10.982" v="386"/>
          <ac:spMkLst>
            <pc:docMk/>
            <pc:sldMk cId="3501568063" sldId="292"/>
            <ac:spMk id="3" creationId="{AC2E7EE2-0F6E-43A6-8FED-B17BAC4C15E2}"/>
          </ac:spMkLst>
        </pc:spChg>
        <pc:spChg chg="add del mod">
          <ac:chgData name="Calli-Jane DeAnda" userId="bbff6bc2-6ca4-4fdc-8f11-7f132a0eef03" providerId="ADAL" clId="{440BDB70-3030-4D2E-A79D-D58C1D755D93}" dt="2020-12-02T14:30:57.084" v="412" actId="21"/>
          <ac:spMkLst>
            <pc:docMk/>
            <pc:sldMk cId="3501568063" sldId="292"/>
            <ac:spMk id="4" creationId="{5338449F-E646-4A14-A45A-C03B74DE055D}"/>
          </ac:spMkLst>
        </pc:spChg>
        <pc:spChg chg="add">
          <ac:chgData name="Calli-Jane DeAnda" userId="bbff6bc2-6ca4-4fdc-8f11-7f132a0eef03" providerId="ADAL" clId="{440BDB70-3030-4D2E-A79D-D58C1D755D93}" dt="2020-12-02T14:30:19.107" v="390" actId="26606"/>
          <ac:spMkLst>
            <pc:docMk/>
            <pc:sldMk cId="3501568063" sldId="292"/>
            <ac:spMk id="11" creationId="{E862BE82-D00D-42C1-BF16-93AA37870C32}"/>
          </ac:spMkLst>
        </pc:spChg>
        <pc:spChg chg="add">
          <ac:chgData name="Calli-Jane DeAnda" userId="bbff6bc2-6ca4-4fdc-8f11-7f132a0eef03" providerId="ADAL" clId="{440BDB70-3030-4D2E-A79D-D58C1D755D93}" dt="2020-12-02T14:30:19.107" v="390" actId="26606"/>
          <ac:spMkLst>
            <pc:docMk/>
            <pc:sldMk cId="3501568063" sldId="292"/>
            <ac:spMk id="13" creationId="{F6D92C2D-1D3D-4974-918C-06579FB354A9}"/>
          </ac:spMkLst>
        </pc:spChg>
        <pc:picChg chg="add mod ord">
          <ac:chgData name="Calli-Jane DeAnda" userId="bbff6bc2-6ca4-4fdc-8f11-7f132a0eef03" providerId="ADAL" clId="{440BDB70-3030-4D2E-A79D-D58C1D755D93}" dt="2020-12-02T14:30:19.107" v="390" actId="26606"/>
          <ac:picMkLst>
            <pc:docMk/>
            <pc:sldMk cId="3501568063" sldId="292"/>
            <ac:picMk id="6" creationId="{62608BCC-A975-44CB-8933-8DFA2C18C284}"/>
          </ac:picMkLst>
        </pc:picChg>
      </pc:sldChg>
      <pc:sldChg chg="modSp mod">
        <pc:chgData name="Calli-Jane DeAnda" userId="bbff6bc2-6ca4-4fdc-8f11-7f132a0eef03" providerId="ADAL" clId="{440BDB70-3030-4D2E-A79D-D58C1D755D93}" dt="2020-12-02T16:37:36.797" v="522" actId="20577"/>
        <pc:sldMkLst>
          <pc:docMk/>
          <pc:sldMk cId="2745240926" sldId="295"/>
        </pc:sldMkLst>
        <pc:spChg chg="mod">
          <ac:chgData name="Calli-Jane DeAnda" userId="bbff6bc2-6ca4-4fdc-8f11-7f132a0eef03" providerId="ADAL" clId="{440BDB70-3030-4D2E-A79D-D58C1D755D93}" dt="2020-12-02T16:37:36.797" v="522" actId="20577"/>
          <ac:spMkLst>
            <pc:docMk/>
            <pc:sldMk cId="2745240926" sldId="295"/>
            <ac:spMk id="2" creationId="{9A6F1C4D-8029-462C-B67D-B18E9F350ED8}"/>
          </ac:spMkLst>
        </pc:spChg>
      </pc:sldChg>
    </pc:docChg>
  </pc:docChgLst>
  <pc:docChgLst>
    <pc:chgData name="Calli-Jane DeAnda" userId="S::firesafe@buttefiresafe.net::bbff6bc2-6ca4-4fdc-8f11-7f132a0eef03" providerId="AD" clId="Web-{D0289ACF-9EA2-40EF-9FFD-9FAEACB58DB4}"/>
    <pc:docChg chg="modSld">
      <pc:chgData name="Calli-Jane DeAnda" userId="S::firesafe@buttefiresafe.net::bbff6bc2-6ca4-4fdc-8f11-7f132a0eef03" providerId="AD" clId="Web-{D0289ACF-9EA2-40EF-9FFD-9FAEACB58DB4}" dt="2020-12-01T22:07:48.266" v="29" actId="20577"/>
      <pc:docMkLst>
        <pc:docMk/>
      </pc:docMkLst>
      <pc:sldChg chg="modSp">
        <pc:chgData name="Calli-Jane DeAnda" userId="S::firesafe@buttefiresafe.net::bbff6bc2-6ca4-4fdc-8f11-7f132a0eef03" providerId="AD" clId="Web-{D0289ACF-9EA2-40EF-9FFD-9FAEACB58DB4}" dt="2020-12-01T22:07:48.266" v="28" actId="20577"/>
        <pc:sldMkLst>
          <pc:docMk/>
          <pc:sldMk cId="1848651818" sldId="258"/>
        </pc:sldMkLst>
        <pc:spChg chg="mod">
          <ac:chgData name="Calli-Jane DeAnda" userId="S::firesafe@buttefiresafe.net::bbff6bc2-6ca4-4fdc-8f11-7f132a0eef03" providerId="AD" clId="Web-{D0289ACF-9EA2-40EF-9FFD-9FAEACB58DB4}" dt="2020-12-01T22:07:48.266" v="28" actId="20577"/>
          <ac:spMkLst>
            <pc:docMk/>
            <pc:sldMk cId="1848651818" sldId="258"/>
            <ac:spMk id="3" creationId="{E9217F74-BF1B-4256-BC32-AFA650BD38BC}"/>
          </ac:spMkLst>
        </pc:spChg>
      </pc:sldChg>
    </pc:docChg>
  </pc:docChgLst>
  <pc:docChgLst>
    <pc:chgData name="Taylor Nilsson" userId="d47c0be6-2423-4cd3-a20c-8ab6fcb66102" providerId="ADAL" clId="{E470C84F-A20C-4FEC-A4EA-A83992CEC9C2}"/>
    <pc:docChg chg="undo custSel mod addSld delSld modSld sldOrd modMainMaster">
      <pc:chgData name="Taylor Nilsson" userId="d47c0be6-2423-4cd3-a20c-8ab6fcb66102" providerId="ADAL" clId="{E470C84F-A20C-4FEC-A4EA-A83992CEC9C2}" dt="2020-12-02T17:42:31.869" v="5728" actId="1076"/>
      <pc:docMkLst>
        <pc:docMk/>
      </pc:docMkLst>
      <pc:sldChg chg="addSp delSp modSp mod setBg">
        <pc:chgData name="Taylor Nilsson" userId="d47c0be6-2423-4cd3-a20c-8ab6fcb66102" providerId="ADAL" clId="{E470C84F-A20C-4FEC-A4EA-A83992CEC9C2}" dt="2020-12-02T16:17:30.948" v="5657" actId="1076"/>
        <pc:sldMkLst>
          <pc:docMk/>
          <pc:sldMk cId="109857222" sldId="256"/>
        </pc:sldMkLst>
        <pc:spChg chg="mod">
          <ac:chgData name="Taylor Nilsson" userId="d47c0be6-2423-4cd3-a20c-8ab6fcb66102" providerId="ADAL" clId="{E470C84F-A20C-4FEC-A4EA-A83992CEC9C2}" dt="2020-12-01T20:25:47.251" v="3066" actId="1076"/>
          <ac:spMkLst>
            <pc:docMk/>
            <pc:sldMk cId="109857222" sldId="256"/>
            <ac:spMk id="2" creationId="{00000000-0000-0000-0000-000000000000}"/>
          </ac:spMkLst>
        </pc:spChg>
        <pc:spChg chg="add del mod">
          <ac:chgData name="Taylor Nilsson" userId="d47c0be6-2423-4cd3-a20c-8ab6fcb66102" providerId="ADAL" clId="{E470C84F-A20C-4FEC-A4EA-A83992CEC9C2}" dt="2020-12-02T16:17:30.948" v="5657" actId="1076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Taylor Nilsson" userId="d47c0be6-2423-4cd3-a20c-8ab6fcb66102" providerId="ADAL" clId="{E470C84F-A20C-4FEC-A4EA-A83992CEC9C2}" dt="2020-11-30T23:26:42.883" v="979" actId="26606"/>
          <ac:spMkLst>
            <pc:docMk/>
            <pc:sldMk cId="109857222" sldId="256"/>
            <ac:spMk id="8" creationId="{1EADCAF8-8823-4E89-8612-21029831A4B2}"/>
          </ac:spMkLst>
        </pc:spChg>
        <pc:spChg chg="add del">
          <ac:chgData name="Taylor Nilsson" userId="d47c0be6-2423-4cd3-a20c-8ab6fcb66102" providerId="ADAL" clId="{E470C84F-A20C-4FEC-A4EA-A83992CEC9C2}" dt="2020-11-30T23:26:42.883" v="979" actId="26606"/>
          <ac:spMkLst>
            <pc:docMk/>
            <pc:sldMk cId="109857222" sldId="256"/>
            <ac:spMk id="10" creationId="{28CA07B2-0819-4B62-9425-7A52BBDD7070}"/>
          </ac:spMkLst>
        </pc:spChg>
        <pc:spChg chg="add">
          <ac:chgData name="Taylor Nilsson" userId="d47c0be6-2423-4cd3-a20c-8ab6fcb66102" providerId="ADAL" clId="{E470C84F-A20C-4FEC-A4EA-A83992CEC9C2}" dt="2020-11-30T23:27:00.663" v="984" actId="26606"/>
          <ac:spMkLst>
            <pc:docMk/>
            <pc:sldMk cId="109857222" sldId="256"/>
            <ac:spMk id="14" creationId="{0006CBFD-ADA0-43D1-9332-9C34CA1C76ED}"/>
          </ac:spMkLst>
        </pc:spChg>
        <pc:spChg chg="add">
          <ac:chgData name="Taylor Nilsson" userId="d47c0be6-2423-4cd3-a20c-8ab6fcb66102" providerId="ADAL" clId="{E470C84F-A20C-4FEC-A4EA-A83992CEC9C2}" dt="2020-11-30T23:27:00.663" v="984" actId="26606"/>
          <ac:spMkLst>
            <pc:docMk/>
            <pc:sldMk cId="109857222" sldId="256"/>
            <ac:spMk id="16" creationId="{2B931666-F28F-45F3-A074-66D2272D580B}"/>
          </ac:spMkLst>
        </pc:spChg>
        <pc:spChg chg="add del">
          <ac:chgData name="Taylor Nilsson" userId="d47c0be6-2423-4cd3-a20c-8ab6fcb66102" providerId="ADAL" clId="{E470C84F-A20C-4FEC-A4EA-A83992CEC9C2}" dt="2020-11-30T23:26:58.932" v="981" actId="26606"/>
          <ac:spMkLst>
            <pc:docMk/>
            <pc:sldMk cId="109857222" sldId="256"/>
            <ac:spMk id="21" creationId="{01C9CC24-B375-4226-BF2B-61FADBBA696A}"/>
          </ac:spMkLst>
        </pc:spChg>
        <pc:spChg chg="add del">
          <ac:chgData name="Taylor Nilsson" userId="d47c0be6-2423-4cd3-a20c-8ab6fcb66102" providerId="ADAL" clId="{E470C84F-A20C-4FEC-A4EA-A83992CEC9C2}" dt="2020-11-30T23:26:58.932" v="981" actId="26606"/>
          <ac:spMkLst>
            <pc:docMk/>
            <pc:sldMk cId="109857222" sldId="256"/>
            <ac:spMk id="22" creationId="{CD70A28E-4FD8-4474-A206-E15B5EBB303F}"/>
          </ac:spMkLst>
        </pc:spChg>
        <pc:spChg chg="add del">
          <ac:chgData name="Taylor Nilsson" userId="d47c0be6-2423-4cd3-a20c-8ab6fcb66102" providerId="ADAL" clId="{E470C84F-A20C-4FEC-A4EA-A83992CEC9C2}" dt="2020-11-30T23:27:00.612" v="983" actId="26606"/>
          <ac:spMkLst>
            <pc:docMk/>
            <pc:sldMk cId="109857222" sldId="256"/>
            <ac:spMk id="25" creationId="{4913D8DA-B72B-46FB-9E5D-656A0EB0A476}"/>
          </ac:spMkLst>
        </pc:spChg>
        <pc:spChg chg="add del">
          <ac:chgData name="Taylor Nilsson" userId="d47c0be6-2423-4cd3-a20c-8ab6fcb66102" providerId="ADAL" clId="{E470C84F-A20C-4FEC-A4EA-A83992CEC9C2}" dt="2020-11-30T23:27:00.612" v="983" actId="26606"/>
          <ac:spMkLst>
            <pc:docMk/>
            <pc:sldMk cId="109857222" sldId="256"/>
            <ac:spMk id="26" creationId="{63CDDC8E-3FD0-4545-A664-7661835B4586}"/>
          </ac:spMkLst>
        </pc:spChg>
        <pc:spChg chg="add">
          <ac:chgData name="Taylor Nilsson" userId="d47c0be6-2423-4cd3-a20c-8ab6fcb66102" providerId="ADAL" clId="{E470C84F-A20C-4FEC-A4EA-A83992CEC9C2}" dt="2020-11-30T23:27:00.663" v="984" actId="26606"/>
          <ac:spMkLst>
            <pc:docMk/>
            <pc:sldMk cId="109857222" sldId="256"/>
            <ac:spMk id="28" creationId="{C66F2F30-5DC0-44A0-BFA6-E12F46ED16DA}"/>
          </ac:spMkLst>
        </pc:spChg>
        <pc:spChg chg="add">
          <ac:chgData name="Taylor Nilsson" userId="d47c0be6-2423-4cd3-a20c-8ab6fcb66102" providerId="ADAL" clId="{E470C84F-A20C-4FEC-A4EA-A83992CEC9C2}" dt="2020-11-30T23:27:00.663" v="984" actId="26606"/>
          <ac:spMkLst>
            <pc:docMk/>
            <pc:sldMk cId="109857222" sldId="256"/>
            <ac:spMk id="29" creationId="{85872F57-7F42-4F97-8391-DDC8D0054C03}"/>
          </ac:spMkLst>
        </pc:spChg>
        <pc:spChg chg="add">
          <ac:chgData name="Taylor Nilsson" userId="d47c0be6-2423-4cd3-a20c-8ab6fcb66102" providerId="ADAL" clId="{E470C84F-A20C-4FEC-A4EA-A83992CEC9C2}" dt="2020-11-30T23:27:00.663" v="984" actId="26606"/>
          <ac:spMkLst>
            <pc:docMk/>
            <pc:sldMk cId="109857222" sldId="256"/>
            <ac:spMk id="30" creationId="{04DC2037-48A0-4F22-B9D4-8EAEBC780AB4}"/>
          </ac:spMkLst>
        </pc:spChg>
        <pc:grpChg chg="add del">
          <ac:chgData name="Taylor Nilsson" userId="d47c0be6-2423-4cd3-a20c-8ab6fcb66102" providerId="ADAL" clId="{E470C84F-A20C-4FEC-A4EA-A83992CEC9C2}" dt="2020-11-30T23:26:42.883" v="979" actId="26606"/>
          <ac:grpSpMkLst>
            <pc:docMk/>
            <pc:sldMk cId="109857222" sldId="256"/>
            <ac:grpSpMk id="12" creationId="{DA02BEE4-A5D4-40AF-882D-49D34B086FFF}"/>
          </ac:grpSpMkLst>
        </pc:grpChg>
        <pc:picChg chg="add mod">
          <ac:chgData name="Taylor Nilsson" userId="d47c0be6-2423-4cd3-a20c-8ab6fcb66102" providerId="ADAL" clId="{E470C84F-A20C-4FEC-A4EA-A83992CEC9C2}" dt="2020-12-01T16:34:47.042" v="1720" actId="1076"/>
          <ac:picMkLst>
            <pc:docMk/>
            <pc:sldMk cId="109857222" sldId="256"/>
            <ac:picMk id="5" creationId="{56620894-53C4-459D-940A-A0484A5B17E6}"/>
          </ac:picMkLst>
        </pc:picChg>
        <pc:picChg chg="add del">
          <ac:chgData name="Taylor Nilsson" userId="d47c0be6-2423-4cd3-a20c-8ab6fcb66102" providerId="ADAL" clId="{E470C84F-A20C-4FEC-A4EA-A83992CEC9C2}" dt="2020-11-30T23:27:00.612" v="983" actId="26606"/>
          <ac:picMkLst>
            <pc:docMk/>
            <pc:sldMk cId="109857222" sldId="256"/>
            <ac:picMk id="7" creationId="{94B8D870-4883-4E92-A75E-257DB36D0065}"/>
          </ac:picMkLst>
        </pc:picChg>
        <pc:picChg chg="add del">
          <ac:chgData name="Taylor Nilsson" userId="d47c0be6-2423-4cd3-a20c-8ab6fcb66102" providerId="ADAL" clId="{E470C84F-A20C-4FEC-A4EA-A83992CEC9C2}" dt="2020-11-30T23:26:58.932" v="981" actId="26606"/>
          <ac:picMkLst>
            <pc:docMk/>
            <pc:sldMk cId="109857222" sldId="256"/>
            <ac:picMk id="23" creationId="{39647E21-5366-4638-AC97-D8CD4111EB57}"/>
          </ac:picMkLst>
        </pc:picChg>
      </pc:sldChg>
      <pc:sldChg chg="addSp delSp modSp new mod setBg">
        <pc:chgData name="Taylor Nilsson" userId="d47c0be6-2423-4cd3-a20c-8ab6fcb66102" providerId="ADAL" clId="{E470C84F-A20C-4FEC-A4EA-A83992CEC9C2}" dt="2020-12-02T14:31:12.955" v="5333" actId="115"/>
        <pc:sldMkLst>
          <pc:docMk/>
          <pc:sldMk cId="1193012783" sldId="257"/>
        </pc:sldMkLst>
        <pc:spChg chg="mod">
          <ac:chgData name="Taylor Nilsson" userId="d47c0be6-2423-4cd3-a20c-8ab6fcb66102" providerId="ADAL" clId="{E470C84F-A20C-4FEC-A4EA-A83992CEC9C2}" dt="2020-12-02T14:31:12.955" v="5333" actId="115"/>
          <ac:spMkLst>
            <pc:docMk/>
            <pc:sldMk cId="1193012783" sldId="257"/>
            <ac:spMk id="2" creationId="{1446BE5D-9C31-4B37-8D64-AA058584B735}"/>
          </ac:spMkLst>
        </pc:spChg>
        <pc:spChg chg="del mod">
          <ac:chgData name="Taylor Nilsson" userId="d47c0be6-2423-4cd3-a20c-8ab6fcb66102" providerId="ADAL" clId="{E470C84F-A20C-4FEC-A4EA-A83992CEC9C2}" dt="2020-12-01T16:46:34.086" v="2023" actId="26606"/>
          <ac:spMkLst>
            <pc:docMk/>
            <pc:sldMk cId="1193012783" sldId="257"/>
            <ac:spMk id="3" creationId="{7EBCF8F3-C6AC-42E6-B40A-2E1BA493522B}"/>
          </ac:spMkLst>
        </pc:spChg>
        <pc:spChg chg="add del">
          <ac:chgData name="Taylor Nilsson" userId="d47c0be6-2423-4cd3-a20c-8ab6fcb66102" providerId="ADAL" clId="{E470C84F-A20C-4FEC-A4EA-A83992CEC9C2}" dt="2020-12-01T16:46:34.086" v="2023" actId="26606"/>
          <ac:spMkLst>
            <pc:docMk/>
            <pc:sldMk cId="1193012783" sldId="257"/>
            <ac:spMk id="8" creationId="{081EA652-8C6A-4E69-BEB9-170809474553}"/>
          </ac:spMkLst>
        </pc:spChg>
        <pc:spChg chg="add del">
          <ac:chgData name="Taylor Nilsson" userId="d47c0be6-2423-4cd3-a20c-8ab6fcb66102" providerId="ADAL" clId="{E470C84F-A20C-4FEC-A4EA-A83992CEC9C2}" dt="2020-12-01T16:46:34.086" v="2023" actId="26606"/>
          <ac:spMkLst>
            <pc:docMk/>
            <pc:sldMk cId="1193012783" sldId="257"/>
            <ac:spMk id="10" creationId="{A4026A73-1F7F-49F2-B319-8CA3B3D53269}"/>
          </ac:spMkLst>
        </pc:spChg>
        <pc:spChg chg="add del">
          <ac:chgData name="Taylor Nilsson" userId="d47c0be6-2423-4cd3-a20c-8ab6fcb66102" providerId="ADAL" clId="{E470C84F-A20C-4FEC-A4EA-A83992CEC9C2}" dt="2020-12-01T16:46:34.086" v="2023" actId="26606"/>
          <ac:spMkLst>
            <pc:docMk/>
            <pc:sldMk cId="1193012783" sldId="257"/>
            <ac:spMk id="12" creationId="{5298780A-33B9-4EA2-8F67-DE68AD62841B}"/>
          </ac:spMkLst>
        </pc:spChg>
        <pc:spChg chg="add del">
          <ac:chgData name="Taylor Nilsson" userId="d47c0be6-2423-4cd3-a20c-8ab6fcb66102" providerId="ADAL" clId="{E470C84F-A20C-4FEC-A4EA-A83992CEC9C2}" dt="2020-12-01T16:46:34.086" v="2023" actId="26606"/>
          <ac:spMkLst>
            <pc:docMk/>
            <pc:sldMk cId="1193012783" sldId="257"/>
            <ac:spMk id="14" creationId="{7F488E8B-4E1E-4402-8935-D4E6C02615C7}"/>
          </ac:spMkLst>
        </pc:spChg>
        <pc:spChg chg="add del">
          <ac:chgData name="Taylor Nilsson" userId="d47c0be6-2423-4cd3-a20c-8ab6fcb66102" providerId="ADAL" clId="{E470C84F-A20C-4FEC-A4EA-A83992CEC9C2}" dt="2020-12-01T16:47:35.627" v="2025" actId="26606"/>
          <ac:spMkLst>
            <pc:docMk/>
            <pc:sldMk cId="1193012783" sldId="257"/>
            <ac:spMk id="23" creationId="{460B0EFB-53ED-4F35-B05D-F658EA021C65}"/>
          </ac:spMkLst>
        </pc:spChg>
        <pc:spChg chg="add del">
          <ac:chgData name="Taylor Nilsson" userId="d47c0be6-2423-4cd3-a20c-8ab6fcb66102" providerId="ADAL" clId="{E470C84F-A20C-4FEC-A4EA-A83992CEC9C2}" dt="2020-12-01T16:47:35.627" v="2025" actId="26606"/>
          <ac:spMkLst>
            <pc:docMk/>
            <pc:sldMk cId="1193012783" sldId="257"/>
            <ac:spMk id="25" creationId="{835EF3DD-7D43-4A27-8967-A92FD8CC9365}"/>
          </ac:spMkLst>
        </pc:spChg>
        <pc:spChg chg="add del">
          <ac:chgData name="Taylor Nilsson" userId="d47c0be6-2423-4cd3-a20c-8ab6fcb66102" providerId="ADAL" clId="{E470C84F-A20C-4FEC-A4EA-A83992CEC9C2}" dt="2020-12-01T18:41:01.218" v="3000" actId="26606"/>
          <ac:spMkLst>
            <pc:docMk/>
            <pc:sldMk cId="1193012783" sldId="257"/>
            <ac:spMk id="30" creationId="{201CC55D-ED54-4C5C-95E6-10947BD1103B}"/>
          </ac:spMkLst>
        </pc:spChg>
        <pc:spChg chg="add del">
          <ac:chgData name="Taylor Nilsson" userId="d47c0be6-2423-4cd3-a20c-8ab6fcb66102" providerId="ADAL" clId="{E470C84F-A20C-4FEC-A4EA-A83992CEC9C2}" dt="2020-12-01T18:41:01.218" v="3000" actId="26606"/>
          <ac:spMkLst>
            <pc:docMk/>
            <pc:sldMk cId="1193012783" sldId="257"/>
            <ac:spMk id="36" creationId="{3873B707-463F-40B0-8227-E8CC6C67EB25}"/>
          </ac:spMkLst>
        </pc:spChg>
        <pc:spChg chg="add del">
          <ac:chgData name="Taylor Nilsson" userId="d47c0be6-2423-4cd3-a20c-8ab6fcb66102" providerId="ADAL" clId="{E470C84F-A20C-4FEC-A4EA-A83992CEC9C2}" dt="2020-12-01T18:41:01.218" v="3000" actId="26606"/>
          <ac:spMkLst>
            <pc:docMk/>
            <pc:sldMk cId="1193012783" sldId="257"/>
            <ac:spMk id="38" creationId="{C13237C8-E62C-4F0D-A318-BD6FB6C2D138}"/>
          </ac:spMkLst>
        </pc:spChg>
        <pc:spChg chg="add del">
          <ac:chgData name="Taylor Nilsson" userId="d47c0be6-2423-4cd3-a20c-8ab6fcb66102" providerId="ADAL" clId="{E470C84F-A20C-4FEC-A4EA-A83992CEC9C2}" dt="2020-12-01T18:41:01.218" v="3000" actId="26606"/>
          <ac:spMkLst>
            <pc:docMk/>
            <pc:sldMk cId="1193012783" sldId="257"/>
            <ac:spMk id="40" creationId="{19C9EAEA-39D0-4B0E-A0EB-51E7B26740B1}"/>
          </ac:spMkLst>
        </pc:spChg>
        <pc:grpChg chg="add del">
          <ac:chgData name="Taylor Nilsson" userId="d47c0be6-2423-4cd3-a20c-8ab6fcb66102" providerId="ADAL" clId="{E470C84F-A20C-4FEC-A4EA-A83992CEC9C2}" dt="2020-12-01T18:41:01.218" v="3000" actId="26606"/>
          <ac:grpSpMkLst>
            <pc:docMk/>
            <pc:sldMk cId="1193012783" sldId="257"/>
            <ac:grpSpMk id="32" creationId="{1DE889C7-FAD6-4397-98E2-05D503484459}"/>
          </ac:grpSpMkLst>
        </pc:grpChg>
        <pc:graphicFrameChg chg="add mod modGraphic">
          <ac:chgData name="Taylor Nilsson" userId="d47c0be6-2423-4cd3-a20c-8ab6fcb66102" providerId="ADAL" clId="{E470C84F-A20C-4FEC-A4EA-A83992CEC9C2}" dt="2020-12-01T22:22:34.542" v="3779"/>
          <ac:graphicFrameMkLst>
            <pc:docMk/>
            <pc:sldMk cId="1193012783" sldId="257"/>
            <ac:graphicFrameMk id="18" creationId="{DA45AAA7-1211-4E46-BD1A-4E3A7C08FFBA}"/>
          </ac:graphicFrameMkLst>
        </pc:graphicFrameChg>
        <pc:picChg chg="add mod ord">
          <ac:chgData name="Taylor Nilsson" userId="d47c0be6-2423-4cd3-a20c-8ab6fcb66102" providerId="ADAL" clId="{E470C84F-A20C-4FEC-A4EA-A83992CEC9C2}" dt="2020-12-01T16:50:23.055" v="2060" actId="14100"/>
          <ac:picMkLst>
            <pc:docMk/>
            <pc:sldMk cId="1193012783" sldId="257"/>
            <ac:picMk id="19" creationId="{285EC702-FE83-48D8-AFC4-4550BB3EF84C}"/>
          </ac:picMkLst>
        </pc:picChg>
        <pc:cxnChg chg="add del">
          <ac:chgData name="Taylor Nilsson" userId="d47c0be6-2423-4cd3-a20c-8ab6fcb66102" providerId="ADAL" clId="{E470C84F-A20C-4FEC-A4EA-A83992CEC9C2}" dt="2020-12-01T16:46:34.086" v="2023" actId="26606"/>
          <ac:cxnSpMkLst>
            <pc:docMk/>
            <pc:sldMk cId="1193012783" sldId="257"/>
            <ac:cxnSpMk id="16" creationId="{23AAC9B5-8015-485C-ACF9-A750390E9A56}"/>
          </ac:cxnSpMkLst>
        </pc:cxnChg>
      </pc:sldChg>
      <pc:sldChg chg="addSp delSp modSp new mod setBg">
        <pc:chgData name="Taylor Nilsson" userId="d47c0be6-2423-4cd3-a20c-8ab6fcb66102" providerId="ADAL" clId="{E470C84F-A20C-4FEC-A4EA-A83992CEC9C2}" dt="2020-12-01T22:23:08.063" v="3780"/>
        <pc:sldMkLst>
          <pc:docMk/>
          <pc:sldMk cId="1848651818" sldId="258"/>
        </pc:sldMkLst>
        <pc:spChg chg="mod">
          <ac:chgData name="Taylor Nilsson" userId="d47c0be6-2423-4cd3-a20c-8ab6fcb66102" providerId="ADAL" clId="{E470C84F-A20C-4FEC-A4EA-A83992CEC9C2}" dt="2020-12-01T22:00:38.181" v="3696" actId="26606"/>
          <ac:spMkLst>
            <pc:docMk/>
            <pc:sldMk cId="1848651818" sldId="258"/>
            <ac:spMk id="2" creationId="{ACDEA150-48C6-4E6B-A57F-63F3E8B2A017}"/>
          </ac:spMkLst>
        </pc:spChg>
        <pc:spChg chg="mod ord">
          <ac:chgData name="Taylor Nilsson" userId="d47c0be6-2423-4cd3-a20c-8ab6fcb66102" providerId="ADAL" clId="{E470C84F-A20C-4FEC-A4EA-A83992CEC9C2}" dt="2020-12-01T22:00:54.167" v="3698" actId="255"/>
          <ac:spMkLst>
            <pc:docMk/>
            <pc:sldMk cId="1848651818" sldId="258"/>
            <ac:spMk id="3" creationId="{E9217F74-BF1B-4256-BC32-AFA650BD38BC}"/>
          </ac:spMkLst>
        </pc:spChg>
        <pc:spChg chg="add del">
          <ac:chgData name="Taylor Nilsson" userId="d47c0be6-2423-4cd3-a20c-8ab6fcb66102" providerId="ADAL" clId="{E470C84F-A20C-4FEC-A4EA-A83992CEC9C2}" dt="2020-11-30T23:43:00.866" v="1123" actId="26606"/>
          <ac:spMkLst>
            <pc:docMk/>
            <pc:sldMk cId="1848651818" sldId="258"/>
            <ac:spMk id="8" creationId="{CBB2B1F0-0DD6-4744-9A46-7A344FB48E40}"/>
          </ac:spMkLst>
        </pc:spChg>
        <pc:spChg chg="add del">
          <ac:chgData name="Taylor Nilsson" userId="d47c0be6-2423-4cd3-a20c-8ab6fcb66102" providerId="ADAL" clId="{E470C84F-A20C-4FEC-A4EA-A83992CEC9C2}" dt="2020-11-30T23:43:00.866" v="1123" actId="26606"/>
          <ac:spMkLst>
            <pc:docMk/>
            <pc:sldMk cId="1848651818" sldId="258"/>
            <ac:spMk id="10" creationId="{52D502E5-F6B4-4D58-B4AE-FC466FF15EE8}"/>
          </ac:spMkLst>
        </pc:spChg>
        <pc:spChg chg="add del">
          <ac:chgData name="Taylor Nilsson" userId="d47c0be6-2423-4cd3-a20c-8ab6fcb66102" providerId="ADAL" clId="{E470C84F-A20C-4FEC-A4EA-A83992CEC9C2}" dt="2020-11-30T23:43:00.866" v="1123" actId="26606"/>
          <ac:spMkLst>
            <pc:docMk/>
            <pc:sldMk cId="1848651818" sldId="258"/>
            <ac:spMk id="12" creationId="{9DECDBF4-02B6-4BB4-B65B-B8107AD6A9E8}"/>
          </ac:spMkLst>
        </pc:spChg>
        <pc:spChg chg="add del">
          <ac:chgData name="Taylor Nilsson" userId="d47c0be6-2423-4cd3-a20c-8ab6fcb66102" providerId="ADAL" clId="{E470C84F-A20C-4FEC-A4EA-A83992CEC9C2}" dt="2020-12-01T22:00:38.181" v="3696" actId="26606"/>
          <ac:spMkLst>
            <pc:docMk/>
            <pc:sldMk cId="1848651818" sldId="258"/>
            <ac:spMk id="14" creationId="{7CB4857B-ED7C-444D-9F04-2F885114A1C2}"/>
          </ac:spMkLst>
        </pc:spChg>
        <pc:spChg chg="add del">
          <ac:chgData name="Taylor Nilsson" userId="d47c0be6-2423-4cd3-a20c-8ab6fcb66102" providerId="ADAL" clId="{E470C84F-A20C-4FEC-A4EA-A83992CEC9C2}" dt="2020-12-01T22:00:38.181" v="3696" actId="26606"/>
          <ac:spMkLst>
            <pc:docMk/>
            <pc:sldMk cId="1848651818" sldId="258"/>
            <ac:spMk id="15" creationId="{D18046FB-44EA-4FD8-A585-EA09A319B2D0}"/>
          </ac:spMkLst>
        </pc:spChg>
        <pc:spChg chg="add del">
          <ac:chgData name="Taylor Nilsson" userId="d47c0be6-2423-4cd3-a20c-8ab6fcb66102" providerId="ADAL" clId="{E470C84F-A20C-4FEC-A4EA-A83992CEC9C2}" dt="2020-12-01T22:00:38.181" v="3696" actId="26606"/>
          <ac:spMkLst>
            <pc:docMk/>
            <pc:sldMk cId="1848651818" sldId="258"/>
            <ac:spMk id="16" creationId="{479F5F2B-8B58-4140-AE6A-51F6C67B18D9}"/>
          </ac:spMkLst>
        </pc:spChg>
        <pc:spChg chg="add">
          <ac:chgData name="Taylor Nilsson" userId="d47c0be6-2423-4cd3-a20c-8ab6fcb66102" providerId="ADAL" clId="{E470C84F-A20C-4FEC-A4EA-A83992CEC9C2}" dt="2020-12-01T22:00:38.181" v="3696" actId="26606"/>
          <ac:spMkLst>
            <pc:docMk/>
            <pc:sldMk cId="1848651818" sldId="258"/>
            <ac:spMk id="21" creationId="{9D80C9EF-3CC6-4ECC-9C2D-9D0396C96ED9}"/>
          </ac:spMkLst>
        </pc:spChg>
        <pc:spChg chg="add">
          <ac:chgData name="Taylor Nilsson" userId="d47c0be6-2423-4cd3-a20c-8ab6fcb66102" providerId="ADAL" clId="{E470C84F-A20C-4FEC-A4EA-A83992CEC9C2}" dt="2020-12-01T22:00:38.181" v="3696" actId="26606"/>
          <ac:spMkLst>
            <pc:docMk/>
            <pc:sldMk cId="1848651818" sldId="258"/>
            <ac:spMk id="23" creationId="{5DA32751-37A2-45C0-BE94-63D375E27003}"/>
          </ac:spMkLst>
        </pc:spChg>
        <pc:spChg chg="add">
          <ac:chgData name="Taylor Nilsson" userId="d47c0be6-2423-4cd3-a20c-8ab6fcb66102" providerId="ADAL" clId="{E470C84F-A20C-4FEC-A4EA-A83992CEC9C2}" dt="2020-12-01T22:00:38.181" v="3696" actId="26606"/>
          <ac:spMkLst>
            <pc:docMk/>
            <pc:sldMk cId="1848651818" sldId="258"/>
            <ac:spMk id="25" creationId="{E659831F-0D9A-4C63-9EBB-8435B85A440F}"/>
          </ac:spMkLst>
        </pc:spChg>
        <pc:spChg chg="add">
          <ac:chgData name="Taylor Nilsson" userId="d47c0be6-2423-4cd3-a20c-8ab6fcb66102" providerId="ADAL" clId="{E470C84F-A20C-4FEC-A4EA-A83992CEC9C2}" dt="2020-12-01T22:00:38.181" v="3696" actId="26606"/>
          <ac:spMkLst>
            <pc:docMk/>
            <pc:sldMk cId="1848651818" sldId="258"/>
            <ac:spMk id="27" creationId="{5A55FBCD-CD42-40F5-8A1B-3203F9CAEEAA}"/>
          </ac:spMkLst>
        </pc:spChg>
        <pc:picChg chg="add mod">
          <ac:chgData name="Taylor Nilsson" userId="d47c0be6-2423-4cd3-a20c-8ab6fcb66102" providerId="ADAL" clId="{E470C84F-A20C-4FEC-A4EA-A83992CEC9C2}" dt="2020-12-01T22:00:38.181" v="3696" actId="26606"/>
          <ac:picMkLst>
            <pc:docMk/>
            <pc:sldMk cId="1848651818" sldId="258"/>
            <ac:picMk id="5" creationId="{C4E3CD6F-8B4C-484A-AAE9-28B5AA1EEB38}"/>
          </ac:picMkLst>
        </pc:picChg>
      </pc:sldChg>
      <pc:sldChg chg="addSp delSp modSp new mod setBg">
        <pc:chgData name="Taylor Nilsson" userId="d47c0be6-2423-4cd3-a20c-8ab6fcb66102" providerId="ADAL" clId="{E470C84F-A20C-4FEC-A4EA-A83992CEC9C2}" dt="2020-12-02T15:32:43.703" v="5335" actId="255"/>
        <pc:sldMkLst>
          <pc:docMk/>
          <pc:sldMk cId="353108255" sldId="259"/>
        </pc:sldMkLst>
        <pc:spChg chg="mod">
          <ac:chgData name="Taylor Nilsson" userId="d47c0be6-2423-4cd3-a20c-8ab6fcb66102" providerId="ADAL" clId="{E470C84F-A20C-4FEC-A4EA-A83992CEC9C2}" dt="2020-12-01T16:40:08.385" v="1758" actId="1076"/>
          <ac:spMkLst>
            <pc:docMk/>
            <pc:sldMk cId="353108255" sldId="259"/>
            <ac:spMk id="2" creationId="{48F0F820-E212-413F-A6BF-9A1A55744032}"/>
          </ac:spMkLst>
        </pc:spChg>
        <pc:spChg chg="del mod">
          <ac:chgData name="Taylor Nilsson" userId="d47c0be6-2423-4cd3-a20c-8ab6fcb66102" providerId="ADAL" clId="{E470C84F-A20C-4FEC-A4EA-A83992CEC9C2}" dt="2020-11-30T23:41:52.702" v="1119" actId="26606"/>
          <ac:spMkLst>
            <pc:docMk/>
            <pc:sldMk cId="353108255" sldId="259"/>
            <ac:spMk id="3" creationId="{95BD4E97-2A26-4979-9441-2ED77785776D}"/>
          </ac:spMkLst>
        </pc:spChg>
        <pc:spChg chg="add mod">
          <ac:chgData name="Taylor Nilsson" userId="d47c0be6-2423-4cd3-a20c-8ab6fcb66102" providerId="ADAL" clId="{E470C84F-A20C-4FEC-A4EA-A83992CEC9C2}" dt="2020-12-02T15:32:43.703" v="5335" actId="255"/>
          <ac:spMkLst>
            <pc:docMk/>
            <pc:sldMk cId="353108255" sldId="259"/>
            <ac:spMk id="4" creationId="{747537CC-A6BC-410E-A635-AF547AD72195}"/>
          </ac:spMkLst>
        </pc:spChg>
        <pc:spChg chg="add del">
          <ac:chgData name="Taylor Nilsson" userId="d47c0be6-2423-4cd3-a20c-8ab6fcb66102" providerId="ADAL" clId="{E470C84F-A20C-4FEC-A4EA-A83992CEC9C2}" dt="2020-11-30T23:41:52.702" v="1119" actId="26606"/>
          <ac:spMkLst>
            <pc:docMk/>
            <pc:sldMk cId="353108255" sldId="259"/>
            <ac:spMk id="8" creationId="{7CB4857B-ED7C-444D-9F04-2F885114A1C2}"/>
          </ac:spMkLst>
        </pc:spChg>
        <pc:spChg chg="add del">
          <ac:chgData name="Taylor Nilsson" userId="d47c0be6-2423-4cd3-a20c-8ab6fcb66102" providerId="ADAL" clId="{E470C84F-A20C-4FEC-A4EA-A83992CEC9C2}" dt="2020-11-30T23:41:52.702" v="1119" actId="26606"/>
          <ac:spMkLst>
            <pc:docMk/>
            <pc:sldMk cId="353108255" sldId="259"/>
            <ac:spMk id="10" creationId="{D18046FB-44EA-4FD8-A585-EA09A319B2D0}"/>
          </ac:spMkLst>
        </pc:spChg>
        <pc:spChg chg="add del">
          <ac:chgData name="Taylor Nilsson" userId="d47c0be6-2423-4cd3-a20c-8ab6fcb66102" providerId="ADAL" clId="{E470C84F-A20C-4FEC-A4EA-A83992CEC9C2}" dt="2020-11-30T23:41:52.702" v="1119" actId="26606"/>
          <ac:spMkLst>
            <pc:docMk/>
            <pc:sldMk cId="353108255" sldId="259"/>
            <ac:spMk id="12" creationId="{479F5F2B-8B58-4140-AE6A-51F6C67B18D9}"/>
          </ac:spMkLst>
        </pc:spChg>
        <pc:spChg chg="add del">
          <ac:chgData name="Taylor Nilsson" userId="d47c0be6-2423-4cd3-a20c-8ab6fcb66102" providerId="ADAL" clId="{E470C84F-A20C-4FEC-A4EA-A83992CEC9C2}" dt="2020-11-30T23:43:07.480" v="1125" actId="26606"/>
          <ac:spMkLst>
            <pc:docMk/>
            <pc:sldMk cId="353108255" sldId="259"/>
            <ac:spMk id="19" creationId="{482BD70C-C4A0-46C4-9518-A731098B419A}"/>
          </ac:spMkLst>
        </pc:spChg>
        <pc:spChg chg="add del">
          <ac:chgData name="Taylor Nilsson" userId="d47c0be6-2423-4cd3-a20c-8ab6fcb66102" providerId="ADAL" clId="{E470C84F-A20C-4FEC-A4EA-A83992CEC9C2}" dt="2020-11-30T23:43:07.480" v="1125" actId="26606"/>
          <ac:spMkLst>
            <pc:docMk/>
            <pc:sldMk cId="353108255" sldId="259"/>
            <ac:spMk id="21" creationId="{39B74A45-BDDD-4892-B8C0-B290C0944FCB}"/>
          </ac:spMkLst>
        </pc:spChg>
        <pc:spChg chg="add del">
          <ac:chgData name="Taylor Nilsson" userId="d47c0be6-2423-4cd3-a20c-8ab6fcb66102" providerId="ADAL" clId="{E470C84F-A20C-4FEC-A4EA-A83992CEC9C2}" dt="2020-11-30T23:43:07.480" v="1125" actId="26606"/>
          <ac:spMkLst>
            <pc:docMk/>
            <pc:sldMk cId="353108255" sldId="259"/>
            <ac:spMk id="23" creationId="{C516C73E-9465-4C9E-9B86-9E58FB326B6B}"/>
          </ac:spMkLst>
        </pc:spChg>
        <pc:spChg chg="add">
          <ac:chgData name="Taylor Nilsson" userId="d47c0be6-2423-4cd3-a20c-8ab6fcb66102" providerId="ADAL" clId="{E470C84F-A20C-4FEC-A4EA-A83992CEC9C2}" dt="2020-11-30T23:43:07.480" v="1125" actId="26606"/>
          <ac:spMkLst>
            <pc:docMk/>
            <pc:sldMk cId="353108255" sldId="259"/>
            <ac:spMk id="28" creationId="{934F1179-B481-4F9E-BCA3-AFB972070F83}"/>
          </ac:spMkLst>
        </pc:spChg>
        <pc:spChg chg="add">
          <ac:chgData name="Taylor Nilsson" userId="d47c0be6-2423-4cd3-a20c-8ab6fcb66102" providerId="ADAL" clId="{E470C84F-A20C-4FEC-A4EA-A83992CEC9C2}" dt="2020-11-30T23:43:07.480" v="1125" actId="26606"/>
          <ac:spMkLst>
            <pc:docMk/>
            <pc:sldMk cId="353108255" sldId="259"/>
            <ac:spMk id="30" creationId="{827DC2C4-B485-428A-BF4A-472D2967F47F}"/>
          </ac:spMkLst>
        </pc:spChg>
        <pc:spChg chg="add">
          <ac:chgData name="Taylor Nilsson" userId="d47c0be6-2423-4cd3-a20c-8ab6fcb66102" providerId="ADAL" clId="{E470C84F-A20C-4FEC-A4EA-A83992CEC9C2}" dt="2020-11-30T23:43:07.480" v="1125" actId="26606"/>
          <ac:spMkLst>
            <pc:docMk/>
            <pc:sldMk cId="353108255" sldId="259"/>
            <ac:spMk id="32" creationId="{EE04B5EB-F158-4507-90DD-BD23620C7CC9}"/>
          </ac:spMkLst>
        </pc:spChg>
        <pc:picChg chg="add mod">
          <ac:chgData name="Taylor Nilsson" userId="d47c0be6-2423-4cd3-a20c-8ab6fcb66102" providerId="ADAL" clId="{E470C84F-A20C-4FEC-A4EA-A83992CEC9C2}" dt="2020-12-01T16:42:25.825" v="1963" actId="1076"/>
          <ac:picMkLst>
            <pc:docMk/>
            <pc:sldMk cId="353108255" sldId="259"/>
            <ac:picMk id="14" creationId="{999BA016-87A5-408B-AADE-A9A4E3B12415}"/>
          </ac:picMkLst>
        </pc:picChg>
        <pc:picChg chg="add del">
          <ac:chgData name="Taylor Nilsson" userId="d47c0be6-2423-4cd3-a20c-8ab6fcb66102" providerId="ADAL" clId="{E470C84F-A20C-4FEC-A4EA-A83992CEC9C2}" dt="2020-11-30T23:41:57.569" v="1120" actId="478"/>
          <ac:picMkLst>
            <pc:docMk/>
            <pc:sldMk cId="353108255" sldId="259"/>
            <ac:picMk id="16" creationId="{0BAD6EFC-E4C6-406B-9160-C513D604C317}"/>
          </ac:picMkLst>
        </pc:picChg>
      </pc:sldChg>
      <pc:sldChg chg="addSp delSp modSp new mod setBg delAnim modAnim">
        <pc:chgData name="Taylor Nilsson" userId="d47c0be6-2423-4cd3-a20c-8ab6fcb66102" providerId="ADAL" clId="{E470C84F-A20C-4FEC-A4EA-A83992CEC9C2}" dt="2020-12-02T15:59:07.126" v="5605" actId="1076"/>
        <pc:sldMkLst>
          <pc:docMk/>
          <pc:sldMk cId="1205619012" sldId="260"/>
        </pc:sldMkLst>
        <pc:spChg chg="mod">
          <ac:chgData name="Taylor Nilsson" userId="d47c0be6-2423-4cd3-a20c-8ab6fcb66102" providerId="ADAL" clId="{E470C84F-A20C-4FEC-A4EA-A83992CEC9C2}" dt="2020-12-01T22:48:49.331" v="4297" actId="20577"/>
          <ac:spMkLst>
            <pc:docMk/>
            <pc:sldMk cId="1205619012" sldId="260"/>
            <ac:spMk id="2" creationId="{F3CF366A-D61D-4053-BDF9-8EA7C2FE5ADB}"/>
          </ac:spMkLst>
        </pc:spChg>
        <pc:spChg chg="del mod">
          <ac:chgData name="Taylor Nilsson" userId="d47c0be6-2423-4cd3-a20c-8ab6fcb66102" providerId="ADAL" clId="{E470C84F-A20C-4FEC-A4EA-A83992CEC9C2}" dt="2020-12-01T16:30:52.581" v="1703"/>
          <ac:spMkLst>
            <pc:docMk/>
            <pc:sldMk cId="1205619012" sldId="260"/>
            <ac:spMk id="3" creationId="{79497A0B-59AE-4F8F-A549-DBC30BD86748}"/>
          </ac:spMkLst>
        </pc:spChg>
        <pc:spChg chg="add del mod">
          <ac:chgData name="Taylor Nilsson" userId="d47c0be6-2423-4cd3-a20c-8ab6fcb66102" providerId="ADAL" clId="{E470C84F-A20C-4FEC-A4EA-A83992CEC9C2}" dt="2020-12-02T15:59:02.072" v="5603"/>
          <ac:spMkLst>
            <pc:docMk/>
            <pc:sldMk cId="1205619012" sldId="260"/>
            <ac:spMk id="6" creationId="{60649695-CC6E-4492-9F97-DAAE0D66D837}"/>
          </ac:spMkLst>
        </pc:spChg>
        <pc:spChg chg="add del">
          <ac:chgData name="Taylor Nilsson" userId="d47c0be6-2423-4cd3-a20c-8ab6fcb66102" providerId="ADAL" clId="{E470C84F-A20C-4FEC-A4EA-A83992CEC9C2}" dt="2020-12-01T22:48:39.958" v="4296" actId="26606"/>
          <ac:spMkLst>
            <pc:docMk/>
            <pc:sldMk cId="1205619012" sldId="260"/>
            <ac:spMk id="8" creationId="{7CB4857B-ED7C-444D-9F04-2F885114A1C2}"/>
          </ac:spMkLst>
        </pc:spChg>
        <pc:spChg chg="add del">
          <ac:chgData name="Taylor Nilsson" userId="d47c0be6-2423-4cd3-a20c-8ab6fcb66102" providerId="ADAL" clId="{E470C84F-A20C-4FEC-A4EA-A83992CEC9C2}" dt="2020-12-01T22:48:39.958" v="4296" actId="26606"/>
          <ac:spMkLst>
            <pc:docMk/>
            <pc:sldMk cId="1205619012" sldId="260"/>
            <ac:spMk id="10" creationId="{D18046FB-44EA-4FD8-A585-EA09A319B2D0}"/>
          </ac:spMkLst>
        </pc:spChg>
        <pc:spChg chg="add del">
          <ac:chgData name="Taylor Nilsson" userId="d47c0be6-2423-4cd3-a20c-8ab6fcb66102" providerId="ADAL" clId="{E470C84F-A20C-4FEC-A4EA-A83992CEC9C2}" dt="2020-12-01T22:48:39.958" v="4296" actId="26606"/>
          <ac:spMkLst>
            <pc:docMk/>
            <pc:sldMk cId="1205619012" sldId="260"/>
            <ac:spMk id="12" creationId="{479F5F2B-8B58-4140-AE6A-51F6C67B18D9}"/>
          </ac:spMkLst>
        </pc:spChg>
        <pc:spChg chg="add">
          <ac:chgData name="Taylor Nilsson" userId="d47c0be6-2423-4cd3-a20c-8ab6fcb66102" providerId="ADAL" clId="{E470C84F-A20C-4FEC-A4EA-A83992CEC9C2}" dt="2020-12-01T22:48:39.958" v="4296" actId="26606"/>
          <ac:spMkLst>
            <pc:docMk/>
            <pc:sldMk cId="1205619012" sldId="260"/>
            <ac:spMk id="17" creationId="{BA79A7CF-01AF-4178-9369-94E0C90EB046}"/>
          </ac:spMkLst>
        </pc:spChg>
        <pc:spChg chg="add">
          <ac:chgData name="Taylor Nilsson" userId="d47c0be6-2423-4cd3-a20c-8ab6fcb66102" providerId="ADAL" clId="{E470C84F-A20C-4FEC-A4EA-A83992CEC9C2}" dt="2020-12-01T22:48:39.958" v="4296" actId="26606"/>
          <ac:spMkLst>
            <pc:docMk/>
            <pc:sldMk cId="1205619012" sldId="260"/>
            <ac:spMk id="19" creationId="{99413ED5-9ED4-4772-BCE4-2BCAE6B12E35}"/>
          </ac:spMkLst>
        </pc:spChg>
        <pc:spChg chg="add">
          <ac:chgData name="Taylor Nilsson" userId="d47c0be6-2423-4cd3-a20c-8ab6fcb66102" providerId="ADAL" clId="{E470C84F-A20C-4FEC-A4EA-A83992CEC9C2}" dt="2020-12-01T22:48:39.958" v="4296" actId="26606"/>
          <ac:spMkLst>
            <pc:docMk/>
            <pc:sldMk cId="1205619012" sldId="260"/>
            <ac:spMk id="21" creationId="{04357C93-F0CB-4A1C-8F77-4E9063789819}"/>
          </ac:spMkLst>
        </pc:spChg>
        <pc:spChg chg="add">
          <ac:chgData name="Taylor Nilsson" userId="d47c0be6-2423-4cd3-a20c-8ab6fcb66102" providerId="ADAL" clId="{E470C84F-A20C-4FEC-A4EA-A83992CEC9C2}" dt="2020-12-01T22:48:39.958" v="4296" actId="26606"/>
          <ac:spMkLst>
            <pc:docMk/>
            <pc:sldMk cId="1205619012" sldId="260"/>
            <ac:spMk id="23" creationId="{90F533E9-6690-41A8-A372-4C6C622D028D}"/>
          </ac:spMkLst>
        </pc:spChg>
        <pc:picChg chg="add del mod">
          <ac:chgData name="Taylor Nilsson" userId="d47c0be6-2423-4cd3-a20c-8ab6fcb66102" providerId="ADAL" clId="{E470C84F-A20C-4FEC-A4EA-A83992CEC9C2}" dt="2020-12-02T15:58:29.758" v="5602" actId="478"/>
          <ac:picMkLst>
            <pc:docMk/>
            <pc:sldMk cId="1205619012" sldId="260"/>
            <ac:picMk id="4" creationId="{645D132B-ED49-4D65-A900-CDEACB06252A}"/>
          </ac:picMkLst>
        </pc:picChg>
        <pc:picChg chg="add mod">
          <ac:chgData name="Taylor Nilsson" userId="d47c0be6-2423-4cd3-a20c-8ab6fcb66102" providerId="ADAL" clId="{E470C84F-A20C-4FEC-A4EA-A83992CEC9C2}" dt="2020-12-02T15:59:07.126" v="5605" actId="1076"/>
          <ac:picMkLst>
            <pc:docMk/>
            <pc:sldMk cId="1205619012" sldId="260"/>
            <ac:picMk id="7" creationId="{A98F842E-08F9-4C6A-BECB-F1C04E038F0D}"/>
          </ac:picMkLst>
        </pc:picChg>
      </pc:sldChg>
      <pc:sldChg chg="addSp delSp modSp new mod ord setBg">
        <pc:chgData name="Taylor Nilsson" userId="d47c0be6-2423-4cd3-a20c-8ab6fcb66102" providerId="ADAL" clId="{E470C84F-A20C-4FEC-A4EA-A83992CEC9C2}" dt="2020-12-02T03:30:09.239" v="4768" actId="20577"/>
        <pc:sldMkLst>
          <pc:docMk/>
          <pc:sldMk cId="2153655570" sldId="261"/>
        </pc:sldMkLst>
        <pc:spChg chg="mod">
          <ac:chgData name="Taylor Nilsson" userId="d47c0be6-2423-4cd3-a20c-8ab6fcb66102" providerId="ADAL" clId="{E470C84F-A20C-4FEC-A4EA-A83992CEC9C2}" dt="2020-12-02T03:27:48.347" v="4535" actId="1076"/>
          <ac:spMkLst>
            <pc:docMk/>
            <pc:sldMk cId="2153655570" sldId="261"/>
            <ac:spMk id="2" creationId="{AF9C0DC5-AAC4-433C-8A81-DD1639CF3528}"/>
          </ac:spMkLst>
        </pc:spChg>
        <pc:spChg chg="mod">
          <ac:chgData name="Taylor Nilsson" userId="d47c0be6-2423-4cd3-a20c-8ab6fcb66102" providerId="ADAL" clId="{E470C84F-A20C-4FEC-A4EA-A83992CEC9C2}" dt="2020-12-02T03:28:14.078" v="4538" actId="255"/>
          <ac:spMkLst>
            <pc:docMk/>
            <pc:sldMk cId="2153655570" sldId="261"/>
            <ac:spMk id="3" creationId="{F0F60194-80DA-4C05-A253-680792C0A433}"/>
          </ac:spMkLst>
        </pc:spChg>
        <pc:spChg chg="add del">
          <ac:chgData name="Taylor Nilsson" userId="d47c0be6-2423-4cd3-a20c-8ab6fcb66102" providerId="ADAL" clId="{E470C84F-A20C-4FEC-A4EA-A83992CEC9C2}" dt="2020-12-01T22:06:51.448" v="3704" actId="26606"/>
          <ac:spMkLst>
            <pc:docMk/>
            <pc:sldMk cId="2153655570" sldId="261"/>
            <ac:spMk id="8" creationId="{879EECFE-814E-4B68-96A7-86A795BD22F7}"/>
          </ac:spMkLst>
        </pc:spChg>
        <pc:spChg chg="add del mod">
          <ac:chgData name="Taylor Nilsson" userId="d47c0be6-2423-4cd3-a20c-8ab6fcb66102" providerId="ADAL" clId="{E470C84F-A20C-4FEC-A4EA-A83992CEC9C2}" dt="2020-12-02T03:28:24.363" v="4541"/>
          <ac:spMkLst>
            <pc:docMk/>
            <pc:sldMk cId="2153655570" sldId="261"/>
            <ac:spMk id="9" creationId="{EBF1C86B-B150-4827-B173-F7BB75AACAEC}"/>
          </ac:spMkLst>
        </pc:spChg>
        <pc:spChg chg="add del">
          <ac:chgData name="Taylor Nilsson" userId="d47c0be6-2423-4cd3-a20c-8ab6fcb66102" providerId="ADAL" clId="{E470C84F-A20C-4FEC-A4EA-A83992CEC9C2}" dt="2020-12-01T22:06:51.448" v="3704" actId="26606"/>
          <ac:spMkLst>
            <pc:docMk/>
            <pc:sldMk cId="2153655570" sldId="261"/>
            <ac:spMk id="10" creationId="{4742AC8B-F7F8-45CC-BFF5-27E8A564B887}"/>
          </ac:spMkLst>
        </pc:spChg>
        <pc:spChg chg="add mod">
          <ac:chgData name="Taylor Nilsson" userId="d47c0be6-2423-4cd3-a20c-8ab6fcb66102" providerId="ADAL" clId="{E470C84F-A20C-4FEC-A4EA-A83992CEC9C2}" dt="2020-12-02T03:30:09.239" v="4768" actId="20577"/>
          <ac:spMkLst>
            <pc:docMk/>
            <pc:sldMk cId="2153655570" sldId="261"/>
            <ac:spMk id="11" creationId="{A333FCFB-EB88-4A25-B3BB-BEFB548290CE}"/>
          </ac:spMkLst>
        </pc:spChg>
        <pc:spChg chg="add del">
          <ac:chgData name="Taylor Nilsson" userId="d47c0be6-2423-4cd3-a20c-8ab6fcb66102" providerId="ADAL" clId="{E470C84F-A20C-4FEC-A4EA-A83992CEC9C2}" dt="2020-12-01T22:06:51.448" v="3704" actId="26606"/>
          <ac:spMkLst>
            <pc:docMk/>
            <pc:sldMk cId="2153655570" sldId="261"/>
            <ac:spMk id="12" creationId="{AF180F00-B4B2-4196-BB1C-ECD21B03F0A9}"/>
          </ac:spMkLst>
        </pc:spChg>
        <pc:spChg chg="add del">
          <ac:chgData name="Taylor Nilsson" userId="d47c0be6-2423-4cd3-a20c-8ab6fcb66102" providerId="ADAL" clId="{E470C84F-A20C-4FEC-A4EA-A83992CEC9C2}" dt="2020-12-01T22:06:51.448" v="3704" actId="26606"/>
          <ac:spMkLst>
            <pc:docMk/>
            <pc:sldMk cId="2153655570" sldId="261"/>
            <ac:spMk id="14" creationId="{EE04B5EB-F158-4507-90DD-BD23620C7CC9}"/>
          </ac:spMkLst>
        </pc:spChg>
        <pc:spChg chg="add del">
          <ac:chgData name="Taylor Nilsson" userId="d47c0be6-2423-4cd3-a20c-8ab6fcb66102" providerId="ADAL" clId="{E470C84F-A20C-4FEC-A4EA-A83992CEC9C2}" dt="2020-12-01T22:07:05.036" v="3707" actId="26606"/>
          <ac:spMkLst>
            <pc:docMk/>
            <pc:sldMk cId="2153655570" sldId="261"/>
            <ac:spMk id="19" creationId="{B9D7E975-9161-4F2D-AC53-69E1912F6B5D}"/>
          </ac:spMkLst>
        </pc:spChg>
        <pc:spChg chg="add del">
          <ac:chgData name="Taylor Nilsson" userId="d47c0be6-2423-4cd3-a20c-8ab6fcb66102" providerId="ADAL" clId="{E470C84F-A20C-4FEC-A4EA-A83992CEC9C2}" dt="2020-12-01T22:07:05.036" v="3707" actId="26606"/>
          <ac:spMkLst>
            <pc:docMk/>
            <pc:sldMk cId="2153655570" sldId="261"/>
            <ac:spMk id="21" creationId="{827DC2C4-B485-428A-BF4A-472D2967F47F}"/>
          </ac:spMkLst>
        </pc:spChg>
        <pc:spChg chg="add del">
          <ac:chgData name="Taylor Nilsson" userId="d47c0be6-2423-4cd3-a20c-8ab6fcb66102" providerId="ADAL" clId="{E470C84F-A20C-4FEC-A4EA-A83992CEC9C2}" dt="2020-12-01T22:07:05.036" v="3707" actId="26606"/>
          <ac:spMkLst>
            <pc:docMk/>
            <pc:sldMk cId="2153655570" sldId="261"/>
            <ac:spMk id="23" creationId="{463E6235-1649-4B47-9862-4026FC473B6F}"/>
          </ac:spMkLst>
        </pc:spChg>
        <pc:spChg chg="add del">
          <ac:chgData name="Taylor Nilsson" userId="d47c0be6-2423-4cd3-a20c-8ab6fcb66102" providerId="ADAL" clId="{E470C84F-A20C-4FEC-A4EA-A83992CEC9C2}" dt="2020-12-01T22:17:03.462" v="3767" actId="26606"/>
          <ac:spMkLst>
            <pc:docMk/>
            <pc:sldMk cId="2153655570" sldId="261"/>
            <ac:spMk id="28" creationId="{043017B7-DB56-477D-A4AE-8EC1B3C99C78}"/>
          </ac:spMkLst>
        </pc:spChg>
        <pc:spChg chg="add del">
          <ac:chgData name="Taylor Nilsson" userId="d47c0be6-2423-4cd3-a20c-8ab6fcb66102" providerId="ADAL" clId="{E470C84F-A20C-4FEC-A4EA-A83992CEC9C2}" dt="2020-12-01T22:17:03.462" v="3767" actId="26606"/>
          <ac:spMkLst>
            <pc:docMk/>
            <pc:sldMk cId="2153655570" sldId="261"/>
            <ac:spMk id="34" creationId="{04357C93-F0CB-4A1C-8F77-4E9063789819}"/>
          </ac:spMkLst>
        </pc:spChg>
        <pc:spChg chg="add del">
          <ac:chgData name="Taylor Nilsson" userId="d47c0be6-2423-4cd3-a20c-8ab6fcb66102" providerId="ADAL" clId="{E470C84F-A20C-4FEC-A4EA-A83992CEC9C2}" dt="2020-12-01T22:17:03.446" v="3766" actId="26606"/>
          <ac:spMkLst>
            <pc:docMk/>
            <pc:sldMk cId="2153655570" sldId="261"/>
            <ac:spMk id="39" creationId="{62542EEC-4F7C-4AE2-933E-EAC8EB3FA378}"/>
          </ac:spMkLst>
        </pc:spChg>
        <pc:spChg chg="add del">
          <ac:chgData name="Taylor Nilsson" userId="d47c0be6-2423-4cd3-a20c-8ab6fcb66102" providerId="ADAL" clId="{E470C84F-A20C-4FEC-A4EA-A83992CEC9C2}" dt="2020-12-01T22:17:03.446" v="3766" actId="26606"/>
          <ac:spMkLst>
            <pc:docMk/>
            <pc:sldMk cId="2153655570" sldId="261"/>
            <ac:spMk id="41" creationId="{B81933D1-5615-42C7-9C0B-4EB7105CCE2D}"/>
          </ac:spMkLst>
        </pc:spChg>
        <pc:spChg chg="add del">
          <ac:chgData name="Taylor Nilsson" userId="d47c0be6-2423-4cd3-a20c-8ab6fcb66102" providerId="ADAL" clId="{E470C84F-A20C-4FEC-A4EA-A83992CEC9C2}" dt="2020-12-01T22:17:03.446" v="3766" actId="26606"/>
          <ac:spMkLst>
            <pc:docMk/>
            <pc:sldMk cId="2153655570" sldId="261"/>
            <ac:spMk id="43" creationId="{19C9EAEA-39D0-4B0E-A0EB-51E7B26740B1}"/>
          </ac:spMkLst>
        </pc:spChg>
        <pc:spChg chg="add">
          <ac:chgData name="Taylor Nilsson" userId="d47c0be6-2423-4cd3-a20c-8ab6fcb66102" providerId="ADAL" clId="{E470C84F-A20C-4FEC-A4EA-A83992CEC9C2}" dt="2020-12-01T22:17:03.462" v="3767" actId="26606"/>
          <ac:spMkLst>
            <pc:docMk/>
            <pc:sldMk cId="2153655570" sldId="261"/>
            <ac:spMk id="50" creationId="{043017B7-DB56-477D-A4AE-8EC1B3C99C78}"/>
          </ac:spMkLst>
        </pc:spChg>
        <pc:spChg chg="add">
          <ac:chgData name="Taylor Nilsson" userId="d47c0be6-2423-4cd3-a20c-8ab6fcb66102" providerId="ADAL" clId="{E470C84F-A20C-4FEC-A4EA-A83992CEC9C2}" dt="2020-12-01T22:17:03.462" v="3767" actId="26606"/>
          <ac:spMkLst>
            <pc:docMk/>
            <pc:sldMk cId="2153655570" sldId="261"/>
            <ac:spMk id="53" creationId="{04357C93-F0CB-4A1C-8F77-4E9063789819}"/>
          </ac:spMkLst>
        </pc:spChg>
        <pc:grpChg chg="add del">
          <ac:chgData name="Taylor Nilsson" userId="d47c0be6-2423-4cd3-a20c-8ab6fcb66102" providerId="ADAL" clId="{E470C84F-A20C-4FEC-A4EA-A83992CEC9C2}" dt="2020-12-01T22:17:03.462" v="3767" actId="26606"/>
          <ac:grpSpMkLst>
            <pc:docMk/>
            <pc:sldMk cId="2153655570" sldId="261"/>
            <ac:grpSpMk id="30" creationId="{3AF6A671-C637-4547-85F4-51B6D1881399}"/>
          </ac:grpSpMkLst>
        </pc:grpChg>
        <pc:grpChg chg="add del">
          <ac:chgData name="Taylor Nilsson" userId="d47c0be6-2423-4cd3-a20c-8ab6fcb66102" providerId="ADAL" clId="{E470C84F-A20C-4FEC-A4EA-A83992CEC9C2}" dt="2020-12-01T22:17:03.446" v="3766" actId="26606"/>
          <ac:grpSpMkLst>
            <pc:docMk/>
            <pc:sldMk cId="2153655570" sldId="261"/>
            <ac:grpSpMk id="45" creationId="{032D8612-31EB-44CF-A1D0-14FD4C705424}"/>
          </ac:grpSpMkLst>
        </pc:grpChg>
        <pc:grpChg chg="add">
          <ac:chgData name="Taylor Nilsson" userId="d47c0be6-2423-4cd3-a20c-8ab6fcb66102" providerId="ADAL" clId="{E470C84F-A20C-4FEC-A4EA-A83992CEC9C2}" dt="2020-12-01T22:17:03.462" v="3767" actId="26606"/>
          <ac:grpSpMkLst>
            <pc:docMk/>
            <pc:sldMk cId="2153655570" sldId="261"/>
            <ac:grpSpMk id="51" creationId="{3AF6A671-C637-4547-85F4-51B6D1881399}"/>
          </ac:grpSpMkLst>
        </pc:grpChg>
        <pc:picChg chg="add del mod ord">
          <ac:chgData name="Taylor Nilsson" userId="d47c0be6-2423-4cd3-a20c-8ab6fcb66102" providerId="ADAL" clId="{E470C84F-A20C-4FEC-A4EA-A83992CEC9C2}" dt="2020-12-01T22:16:42.373" v="3760" actId="478"/>
          <ac:picMkLst>
            <pc:docMk/>
            <pc:sldMk cId="2153655570" sldId="261"/>
            <ac:picMk id="5" creationId="{9C0E1B45-79D3-4A37-A2B7-5823EF623491}"/>
          </ac:picMkLst>
        </pc:picChg>
        <pc:picChg chg="add mod">
          <ac:chgData name="Taylor Nilsson" userId="d47c0be6-2423-4cd3-a20c-8ab6fcb66102" providerId="ADAL" clId="{E470C84F-A20C-4FEC-A4EA-A83992CEC9C2}" dt="2020-12-01T22:17:03.462" v="3767" actId="26606"/>
          <ac:picMkLst>
            <pc:docMk/>
            <pc:sldMk cId="2153655570" sldId="261"/>
            <ac:picMk id="7" creationId="{608DF20C-3A07-4BCF-B690-6553E6B365FB}"/>
          </ac:picMkLst>
        </pc:picChg>
      </pc:sldChg>
      <pc:sldChg chg="addSp modSp new mod ord setBg modNotesTx">
        <pc:chgData name="Taylor Nilsson" userId="d47c0be6-2423-4cd3-a20c-8ab6fcb66102" providerId="ADAL" clId="{E470C84F-A20C-4FEC-A4EA-A83992CEC9C2}" dt="2020-12-02T17:42:31.869" v="5728" actId="1076"/>
        <pc:sldMkLst>
          <pc:docMk/>
          <pc:sldMk cId="433569686" sldId="262"/>
        </pc:sldMkLst>
        <pc:spChg chg="mod">
          <ac:chgData name="Taylor Nilsson" userId="d47c0be6-2423-4cd3-a20c-8ab6fcb66102" providerId="ADAL" clId="{E470C84F-A20C-4FEC-A4EA-A83992CEC9C2}" dt="2020-12-02T15:41:51.876" v="5341" actId="1076"/>
          <ac:spMkLst>
            <pc:docMk/>
            <pc:sldMk cId="433569686" sldId="262"/>
            <ac:spMk id="2" creationId="{800A7EFF-FCD0-4B63-9059-3A3BBDEBF04B}"/>
          </ac:spMkLst>
        </pc:spChg>
        <pc:spChg chg="mod">
          <ac:chgData name="Taylor Nilsson" userId="d47c0be6-2423-4cd3-a20c-8ab6fcb66102" providerId="ADAL" clId="{E470C84F-A20C-4FEC-A4EA-A83992CEC9C2}" dt="2020-12-02T17:42:31.869" v="5728" actId="1076"/>
          <ac:spMkLst>
            <pc:docMk/>
            <pc:sldMk cId="433569686" sldId="262"/>
            <ac:spMk id="3" creationId="{D90C614D-074D-4EC5-B5E6-6811B6107E58}"/>
          </ac:spMkLst>
        </pc:spChg>
        <pc:spChg chg="add">
          <ac:chgData name="Taylor Nilsson" userId="d47c0be6-2423-4cd3-a20c-8ab6fcb66102" providerId="ADAL" clId="{E470C84F-A20C-4FEC-A4EA-A83992CEC9C2}" dt="2020-11-30T23:39:23.564" v="1107" actId="26606"/>
          <ac:spMkLst>
            <pc:docMk/>
            <pc:sldMk cId="433569686" sldId="262"/>
            <ac:spMk id="8" creationId="{081EA652-8C6A-4E69-BEB9-170809474553}"/>
          </ac:spMkLst>
        </pc:spChg>
        <pc:spChg chg="add">
          <ac:chgData name="Taylor Nilsson" userId="d47c0be6-2423-4cd3-a20c-8ab6fcb66102" providerId="ADAL" clId="{E470C84F-A20C-4FEC-A4EA-A83992CEC9C2}" dt="2020-11-30T23:39:23.564" v="1107" actId="26606"/>
          <ac:spMkLst>
            <pc:docMk/>
            <pc:sldMk cId="433569686" sldId="262"/>
            <ac:spMk id="10" creationId="{5298780A-33B9-4EA2-8F67-DE68AD62841B}"/>
          </ac:spMkLst>
        </pc:spChg>
        <pc:spChg chg="add">
          <ac:chgData name="Taylor Nilsson" userId="d47c0be6-2423-4cd3-a20c-8ab6fcb66102" providerId="ADAL" clId="{E470C84F-A20C-4FEC-A4EA-A83992CEC9C2}" dt="2020-11-30T23:39:23.564" v="1107" actId="26606"/>
          <ac:spMkLst>
            <pc:docMk/>
            <pc:sldMk cId="433569686" sldId="262"/>
            <ac:spMk id="12" creationId="{7F488E8B-4E1E-4402-8935-D4E6C02615C7}"/>
          </ac:spMkLst>
        </pc:spChg>
        <pc:picChg chg="mod">
          <ac:chgData name="Taylor Nilsson" userId="d47c0be6-2423-4cd3-a20c-8ab6fcb66102" providerId="ADAL" clId="{E470C84F-A20C-4FEC-A4EA-A83992CEC9C2}" dt="2020-12-02T15:41:49.299" v="5340" actId="1076"/>
          <ac:picMkLst>
            <pc:docMk/>
            <pc:sldMk cId="433569686" sldId="262"/>
            <ac:picMk id="5" creationId="{05790DB8-64D4-42AD-8E98-81B1344D2870}"/>
          </ac:picMkLst>
        </pc:picChg>
      </pc:sldChg>
      <pc:sldChg chg="addSp modSp new mod setBg">
        <pc:chgData name="Taylor Nilsson" userId="d47c0be6-2423-4cd3-a20c-8ab6fcb66102" providerId="ADAL" clId="{E470C84F-A20C-4FEC-A4EA-A83992CEC9C2}" dt="2020-12-02T01:56:46.148" v="4432" actId="1076"/>
        <pc:sldMkLst>
          <pc:docMk/>
          <pc:sldMk cId="588633037" sldId="263"/>
        </pc:sldMkLst>
        <pc:spChg chg="mod">
          <ac:chgData name="Taylor Nilsson" userId="d47c0be6-2423-4cd3-a20c-8ab6fcb66102" providerId="ADAL" clId="{E470C84F-A20C-4FEC-A4EA-A83992CEC9C2}" dt="2020-12-02T01:54:15.622" v="4363" actId="255"/>
          <ac:spMkLst>
            <pc:docMk/>
            <pc:sldMk cId="588633037" sldId="263"/>
            <ac:spMk id="2" creationId="{BA22922C-58FB-4B6C-9C05-4F72D7A9C551}"/>
          </ac:spMkLst>
        </pc:spChg>
        <pc:spChg chg="mod">
          <ac:chgData name="Taylor Nilsson" userId="d47c0be6-2423-4cd3-a20c-8ab6fcb66102" providerId="ADAL" clId="{E470C84F-A20C-4FEC-A4EA-A83992CEC9C2}" dt="2020-12-02T01:56:46.148" v="4432" actId="1076"/>
          <ac:spMkLst>
            <pc:docMk/>
            <pc:sldMk cId="588633037" sldId="263"/>
            <ac:spMk id="3" creationId="{1F1FA05C-3AC3-4F38-AC87-51FAAD9F9786}"/>
          </ac:spMkLst>
        </pc:spChg>
        <pc:spChg chg="add">
          <ac:chgData name="Taylor Nilsson" userId="d47c0be6-2423-4cd3-a20c-8ab6fcb66102" providerId="ADAL" clId="{E470C84F-A20C-4FEC-A4EA-A83992CEC9C2}" dt="2020-11-30T23:39:04.845" v="1106" actId="26606"/>
          <ac:spMkLst>
            <pc:docMk/>
            <pc:sldMk cId="588633037" sldId="263"/>
            <ac:spMk id="8" creationId="{081EA652-8C6A-4E69-BEB9-170809474553}"/>
          </ac:spMkLst>
        </pc:spChg>
        <pc:spChg chg="add">
          <ac:chgData name="Taylor Nilsson" userId="d47c0be6-2423-4cd3-a20c-8ab6fcb66102" providerId="ADAL" clId="{E470C84F-A20C-4FEC-A4EA-A83992CEC9C2}" dt="2020-11-30T23:39:04.845" v="1106" actId="26606"/>
          <ac:spMkLst>
            <pc:docMk/>
            <pc:sldMk cId="588633037" sldId="263"/>
            <ac:spMk id="10" creationId="{5298780A-33B9-4EA2-8F67-DE68AD62841B}"/>
          </ac:spMkLst>
        </pc:spChg>
        <pc:spChg chg="add">
          <ac:chgData name="Taylor Nilsson" userId="d47c0be6-2423-4cd3-a20c-8ab6fcb66102" providerId="ADAL" clId="{E470C84F-A20C-4FEC-A4EA-A83992CEC9C2}" dt="2020-11-30T23:39:04.845" v="1106" actId="26606"/>
          <ac:spMkLst>
            <pc:docMk/>
            <pc:sldMk cId="588633037" sldId="263"/>
            <ac:spMk id="12" creationId="{7F488E8B-4E1E-4402-8935-D4E6C02615C7}"/>
          </ac:spMkLst>
        </pc:spChg>
        <pc:cxnChg chg="add">
          <ac:chgData name="Taylor Nilsson" userId="d47c0be6-2423-4cd3-a20c-8ab6fcb66102" providerId="ADAL" clId="{E470C84F-A20C-4FEC-A4EA-A83992CEC9C2}" dt="2020-11-30T23:39:04.845" v="1106" actId="26606"/>
          <ac:cxnSpMkLst>
            <pc:docMk/>
            <pc:sldMk cId="588633037" sldId="263"/>
            <ac:cxnSpMk id="14" creationId="{23AAC9B5-8015-485C-ACF9-A750390E9A56}"/>
          </ac:cxnSpMkLst>
        </pc:cxnChg>
      </pc:sldChg>
      <pc:sldChg chg="addSp delSp modSp new mod setBg">
        <pc:chgData name="Taylor Nilsson" userId="d47c0be6-2423-4cd3-a20c-8ab6fcb66102" providerId="ADAL" clId="{E470C84F-A20C-4FEC-A4EA-A83992CEC9C2}" dt="2020-12-01T22:23:08.063" v="3780"/>
        <pc:sldMkLst>
          <pc:docMk/>
          <pc:sldMk cId="1223386991" sldId="264"/>
        </pc:sldMkLst>
        <pc:spChg chg="mod">
          <ac:chgData name="Taylor Nilsson" userId="d47c0be6-2423-4cd3-a20c-8ab6fcb66102" providerId="ADAL" clId="{E470C84F-A20C-4FEC-A4EA-A83992CEC9C2}" dt="2020-11-30T23:39:01.614" v="1105" actId="26606"/>
          <ac:spMkLst>
            <pc:docMk/>
            <pc:sldMk cId="1223386991" sldId="264"/>
            <ac:spMk id="2" creationId="{0CAE9788-138F-4DA2-93D3-D84D4012ADCD}"/>
          </ac:spMkLst>
        </pc:spChg>
        <pc:spChg chg="del">
          <ac:chgData name="Taylor Nilsson" userId="d47c0be6-2423-4cd3-a20c-8ab6fcb66102" providerId="ADAL" clId="{E470C84F-A20C-4FEC-A4EA-A83992CEC9C2}" dt="2020-11-30T23:39:01.614" v="1105" actId="26606"/>
          <ac:spMkLst>
            <pc:docMk/>
            <pc:sldMk cId="1223386991" sldId="264"/>
            <ac:spMk id="3" creationId="{B11FD9F9-F579-4372-BB06-F72F7DAC7FBD}"/>
          </ac:spMkLst>
        </pc:spChg>
        <pc:spChg chg="add">
          <ac:chgData name="Taylor Nilsson" userId="d47c0be6-2423-4cd3-a20c-8ab6fcb66102" providerId="ADAL" clId="{E470C84F-A20C-4FEC-A4EA-A83992CEC9C2}" dt="2020-11-30T23:39:01.614" v="1105" actId="26606"/>
          <ac:spMkLst>
            <pc:docMk/>
            <pc:sldMk cId="1223386991" sldId="264"/>
            <ac:spMk id="8" creationId="{879EECFE-814E-4B68-96A7-86A795BD22F7}"/>
          </ac:spMkLst>
        </pc:spChg>
        <pc:spChg chg="add">
          <ac:chgData name="Taylor Nilsson" userId="d47c0be6-2423-4cd3-a20c-8ab6fcb66102" providerId="ADAL" clId="{E470C84F-A20C-4FEC-A4EA-A83992CEC9C2}" dt="2020-11-30T23:39:01.614" v="1105" actId="26606"/>
          <ac:spMkLst>
            <pc:docMk/>
            <pc:sldMk cId="1223386991" sldId="264"/>
            <ac:spMk id="10" creationId="{AF180F00-B4B2-4196-BB1C-ECD21B03F0A9}"/>
          </ac:spMkLst>
        </pc:spChg>
        <pc:spChg chg="add">
          <ac:chgData name="Taylor Nilsson" userId="d47c0be6-2423-4cd3-a20c-8ab6fcb66102" providerId="ADAL" clId="{E470C84F-A20C-4FEC-A4EA-A83992CEC9C2}" dt="2020-11-30T23:39:01.614" v="1105" actId="26606"/>
          <ac:spMkLst>
            <pc:docMk/>
            <pc:sldMk cId="1223386991" sldId="264"/>
            <ac:spMk id="12" creationId="{EE04B5EB-F158-4507-90DD-BD23620C7CC9}"/>
          </ac:spMkLst>
        </pc:spChg>
        <pc:spChg chg="add">
          <ac:chgData name="Taylor Nilsson" userId="d47c0be6-2423-4cd3-a20c-8ab6fcb66102" providerId="ADAL" clId="{E470C84F-A20C-4FEC-A4EA-A83992CEC9C2}" dt="2020-11-30T23:39:01.614" v="1105" actId="26606"/>
          <ac:spMkLst>
            <pc:docMk/>
            <pc:sldMk cId="1223386991" sldId="264"/>
            <ac:spMk id="14" creationId="{EBE2DC57-A7F4-40DA-AEE9-B1BEB92D8649}"/>
          </ac:spMkLst>
        </pc:spChg>
      </pc:sldChg>
      <pc:sldChg chg="addSp delSp modSp new mod setBg">
        <pc:chgData name="Taylor Nilsson" userId="d47c0be6-2423-4cd3-a20c-8ab6fcb66102" providerId="ADAL" clId="{E470C84F-A20C-4FEC-A4EA-A83992CEC9C2}" dt="2020-12-02T01:46:15.495" v="4360" actId="207"/>
        <pc:sldMkLst>
          <pc:docMk/>
          <pc:sldMk cId="864148624" sldId="265"/>
        </pc:sldMkLst>
        <pc:spChg chg="mod">
          <ac:chgData name="Taylor Nilsson" userId="d47c0be6-2423-4cd3-a20c-8ab6fcb66102" providerId="ADAL" clId="{E470C84F-A20C-4FEC-A4EA-A83992CEC9C2}" dt="2020-12-02T01:23:54.033" v="4312" actId="114"/>
          <ac:spMkLst>
            <pc:docMk/>
            <pc:sldMk cId="864148624" sldId="265"/>
            <ac:spMk id="2" creationId="{6E9573F1-9DBA-4B3D-925B-E9A973574814}"/>
          </ac:spMkLst>
        </pc:spChg>
        <pc:spChg chg="mod">
          <ac:chgData name="Taylor Nilsson" userId="d47c0be6-2423-4cd3-a20c-8ab6fcb66102" providerId="ADAL" clId="{E470C84F-A20C-4FEC-A4EA-A83992CEC9C2}" dt="2020-12-02T01:23:43.811" v="4310" actId="27636"/>
          <ac:spMkLst>
            <pc:docMk/>
            <pc:sldMk cId="864148624" sldId="265"/>
            <ac:spMk id="3" creationId="{72DE6184-FCA8-40DC-B8D0-7CE7927A881B}"/>
          </ac:spMkLst>
        </pc:spChg>
        <pc:spChg chg="add mod">
          <ac:chgData name="Taylor Nilsson" userId="d47c0be6-2423-4cd3-a20c-8ab6fcb66102" providerId="ADAL" clId="{E470C84F-A20C-4FEC-A4EA-A83992CEC9C2}" dt="2020-12-02T01:46:15.495" v="4360" actId="207"/>
          <ac:spMkLst>
            <pc:docMk/>
            <pc:sldMk cId="864148624" sldId="265"/>
            <ac:spMk id="4" creationId="{24B7DDE9-E8E6-43B5-8C48-0056DF6507F5}"/>
          </ac:spMkLst>
        </pc:spChg>
        <pc:spChg chg="add del">
          <ac:chgData name="Taylor Nilsson" userId="d47c0be6-2423-4cd3-a20c-8ab6fcb66102" providerId="ADAL" clId="{E470C84F-A20C-4FEC-A4EA-A83992CEC9C2}" dt="2020-11-30T23:38:47.277" v="1103" actId="26606"/>
          <ac:spMkLst>
            <pc:docMk/>
            <pc:sldMk cId="864148624" sldId="265"/>
            <ac:spMk id="8" creationId="{081EA652-8C6A-4E69-BEB9-170809474553}"/>
          </ac:spMkLst>
        </pc:spChg>
        <pc:spChg chg="add mod">
          <ac:chgData name="Taylor Nilsson" userId="d47c0be6-2423-4cd3-a20c-8ab6fcb66102" providerId="ADAL" clId="{E470C84F-A20C-4FEC-A4EA-A83992CEC9C2}" dt="2020-12-01T22:45:26.554" v="4280" actId="14100"/>
          <ac:spMkLst>
            <pc:docMk/>
            <pc:sldMk cId="864148624" sldId="265"/>
            <ac:spMk id="9" creationId="{2098C45C-A53E-40E8-A39C-59FF25E77F3F}"/>
          </ac:spMkLst>
        </pc:spChg>
        <pc:spChg chg="add del">
          <ac:chgData name="Taylor Nilsson" userId="d47c0be6-2423-4cd3-a20c-8ab6fcb66102" providerId="ADAL" clId="{E470C84F-A20C-4FEC-A4EA-A83992CEC9C2}" dt="2020-11-30T23:38:47.277" v="1103" actId="26606"/>
          <ac:spMkLst>
            <pc:docMk/>
            <pc:sldMk cId="864148624" sldId="265"/>
            <ac:spMk id="10" creationId="{5298780A-33B9-4EA2-8F67-DE68AD62841B}"/>
          </ac:spMkLst>
        </pc:spChg>
        <pc:spChg chg="add del">
          <ac:chgData name="Taylor Nilsson" userId="d47c0be6-2423-4cd3-a20c-8ab6fcb66102" providerId="ADAL" clId="{E470C84F-A20C-4FEC-A4EA-A83992CEC9C2}" dt="2020-11-30T23:38:47.277" v="1103" actId="26606"/>
          <ac:spMkLst>
            <pc:docMk/>
            <pc:sldMk cId="864148624" sldId="265"/>
            <ac:spMk id="12" creationId="{7F488E8B-4E1E-4402-8935-D4E6C02615C7}"/>
          </ac:spMkLst>
        </pc:spChg>
        <pc:spChg chg="add mod">
          <ac:chgData name="Taylor Nilsson" userId="d47c0be6-2423-4cd3-a20c-8ab6fcb66102" providerId="ADAL" clId="{E470C84F-A20C-4FEC-A4EA-A83992CEC9C2}" dt="2020-12-01T22:45:39.762" v="4285" actId="1076"/>
          <ac:spMkLst>
            <pc:docMk/>
            <pc:sldMk cId="864148624" sldId="265"/>
            <ac:spMk id="17" creationId="{70DAF78E-65BE-4655-9133-F82C3E862E77}"/>
          </ac:spMkLst>
        </pc:spChg>
        <pc:spChg chg="add">
          <ac:chgData name="Taylor Nilsson" userId="d47c0be6-2423-4cd3-a20c-8ab6fcb66102" providerId="ADAL" clId="{E470C84F-A20C-4FEC-A4EA-A83992CEC9C2}" dt="2020-11-30T23:38:47.277" v="1103" actId="26606"/>
          <ac:spMkLst>
            <pc:docMk/>
            <pc:sldMk cId="864148624" sldId="265"/>
            <ac:spMk id="19" creationId="{081EA652-8C6A-4E69-BEB9-170809474553}"/>
          </ac:spMkLst>
        </pc:spChg>
        <pc:spChg chg="add">
          <ac:chgData name="Taylor Nilsson" userId="d47c0be6-2423-4cd3-a20c-8ab6fcb66102" providerId="ADAL" clId="{E470C84F-A20C-4FEC-A4EA-A83992CEC9C2}" dt="2020-11-30T23:38:47.277" v="1103" actId="26606"/>
          <ac:spMkLst>
            <pc:docMk/>
            <pc:sldMk cId="864148624" sldId="265"/>
            <ac:spMk id="21" creationId="{5298780A-33B9-4EA2-8F67-DE68AD62841B}"/>
          </ac:spMkLst>
        </pc:spChg>
        <pc:spChg chg="add">
          <ac:chgData name="Taylor Nilsson" userId="d47c0be6-2423-4cd3-a20c-8ab6fcb66102" providerId="ADAL" clId="{E470C84F-A20C-4FEC-A4EA-A83992CEC9C2}" dt="2020-11-30T23:38:47.277" v="1103" actId="26606"/>
          <ac:spMkLst>
            <pc:docMk/>
            <pc:sldMk cId="864148624" sldId="265"/>
            <ac:spMk id="23" creationId="{7F488E8B-4E1E-4402-8935-D4E6C02615C7}"/>
          </ac:spMkLst>
        </pc:spChg>
        <pc:cxnChg chg="add del mod">
          <ac:chgData name="Taylor Nilsson" userId="d47c0be6-2423-4cd3-a20c-8ab6fcb66102" providerId="ADAL" clId="{E470C84F-A20C-4FEC-A4EA-A83992CEC9C2}" dt="2020-12-01T22:45:11.442" v="4277" actId="478"/>
          <ac:cxnSpMkLst>
            <pc:docMk/>
            <pc:sldMk cId="864148624" sldId="265"/>
            <ac:cxnSpMk id="7" creationId="{90D119C2-6E22-4E11-BFB4-0B74EFB6FA9A}"/>
          </ac:cxnSpMkLst>
        </pc:cxnChg>
        <pc:cxnChg chg="add del">
          <ac:chgData name="Taylor Nilsson" userId="d47c0be6-2423-4cd3-a20c-8ab6fcb66102" providerId="ADAL" clId="{E470C84F-A20C-4FEC-A4EA-A83992CEC9C2}" dt="2020-11-30T23:38:47.277" v="1103" actId="26606"/>
          <ac:cxnSpMkLst>
            <pc:docMk/>
            <pc:sldMk cId="864148624" sldId="265"/>
            <ac:cxnSpMk id="14" creationId="{23AAC9B5-8015-485C-ACF9-A750390E9A56}"/>
          </ac:cxnSpMkLst>
        </pc:cxnChg>
        <pc:cxnChg chg="add">
          <ac:chgData name="Taylor Nilsson" userId="d47c0be6-2423-4cd3-a20c-8ab6fcb66102" providerId="ADAL" clId="{E470C84F-A20C-4FEC-A4EA-A83992CEC9C2}" dt="2020-11-30T23:38:47.277" v="1103" actId="26606"/>
          <ac:cxnSpMkLst>
            <pc:docMk/>
            <pc:sldMk cId="864148624" sldId="265"/>
            <ac:cxnSpMk id="25" creationId="{23AAC9B5-8015-485C-ACF9-A750390E9A56}"/>
          </ac:cxnSpMkLst>
        </pc:cxnChg>
      </pc:sldChg>
      <pc:sldChg chg="addSp modSp new mod setBg">
        <pc:chgData name="Taylor Nilsson" userId="d47c0be6-2423-4cd3-a20c-8ab6fcb66102" providerId="ADAL" clId="{E470C84F-A20C-4FEC-A4EA-A83992CEC9C2}" dt="2020-12-01T22:23:08.063" v="3780"/>
        <pc:sldMkLst>
          <pc:docMk/>
          <pc:sldMk cId="2212571986" sldId="266"/>
        </pc:sldMkLst>
        <pc:spChg chg="mod">
          <ac:chgData name="Taylor Nilsson" userId="d47c0be6-2423-4cd3-a20c-8ab6fcb66102" providerId="ADAL" clId="{E470C84F-A20C-4FEC-A4EA-A83992CEC9C2}" dt="2020-12-01T17:01:03.095" v="2133" actId="1076"/>
          <ac:spMkLst>
            <pc:docMk/>
            <pc:sldMk cId="2212571986" sldId="266"/>
            <ac:spMk id="2" creationId="{8803164D-D037-404C-9B1B-564CE5CAF9F3}"/>
          </ac:spMkLst>
        </pc:spChg>
        <pc:spChg chg="mod">
          <ac:chgData name="Taylor Nilsson" userId="d47c0be6-2423-4cd3-a20c-8ab6fcb66102" providerId="ADAL" clId="{E470C84F-A20C-4FEC-A4EA-A83992CEC9C2}" dt="2020-12-01T17:01:06.618" v="2134" actId="1076"/>
          <ac:spMkLst>
            <pc:docMk/>
            <pc:sldMk cId="2212571986" sldId="266"/>
            <ac:spMk id="3" creationId="{FFE5EBF0-4D1C-4FB7-9FDC-16EA6268C86D}"/>
          </ac:spMkLst>
        </pc:spChg>
        <pc:spChg chg="add mod">
          <ac:chgData name="Taylor Nilsson" userId="d47c0be6-2423-4cd3-a20c-8ab6fcb66102" providerId="ADAL" clId="{E470C84F-A20C-4FEC-A4EA-A83992CEC9C2}" dt="2020-12-01T17:01:57.210" v="2210" actId="255"/>
          <ac:spMkLst>
            <pc:docMk/>
            <pc:sldMk cId="2212571986" sldId="266"/>
            <ac:spMk id="6" creationId="{A6672D0A-712A-4540-9219-A25B5474D10B}"/>
          </ac:spMkLst>
        </pc:spChg>
        <pc:spChg chg="add">
          <ac:chgData name="Taylor Nilsson" userId="d47c0be6-2423-4cd3-a20c-8ab6fcb66102" providerId="ADAL" clId="{E470C84F-A20C-4FEC-A4EA-A83992CEC9C2}" dt="2020-11-30T23:40:22.464" v="1113" actId="26606"/>
          <ac:spMkLst>
            <pc:docMk/>
            <pc:sldMk cId="2212571986" sldId="266"/>
            <ac:spMk id="8" creationId="{934F1179-B481-4F9E-BCA3-AFB972070F83}"/>
          </ac:spMkLst>
        </pc:spChg>
        <pc:spChg chg="add">
          <ac:chgData name="Taylor Nilsson" userId="d47c0be6-2423-4cd3-a20c-8ab6fcb66102" providerId="ADAL" clId="{E470C84F-A20C-4FEC-A4EA-A83992CEC9C2}" dt="2020-11-30T23:40:22.464" v="1113" actId="26606"/>
          <ac:spMkLst>
            <pc:docMk/>
            <pc:sldMk cId="2212571986" sldId="266"/>
            <ac:spMk id="10" creationId="{827DC2C4-B485-428A-BF4A-472D2967F47F}"/>
          </ac:spMkLst>
        </pc:spChg>
        <pc:spChg chg="add">
          <ac:chgData name="Taylor Nilsson" userId="d47c0be6-2423-4cd3-a20c-8ab6fcb66102" providerId="ADAL" clId="{E470C84F-A20C-4FEC-A4EA-A83992CEC9C2}" dt="2020-11-30T23:40:22.464" v="1113" actId="26606"/>
          <ac:spMkLst>
            <pc:docMk/>
            <pc:sldMk cId="2212571986" sldId="266"/>
            <ac:spMk id="12" creationId="{EE04B5EB-F158-4507-90DD-BD23620C7CC9}"/>
          </ac:spMkLst>
        </pc:spChg>
        <pc:picChg chg="add mod">
          <ac:chgData name="Taylor Nilsson" userId="d47c0be6-2423-4cd3-a20c-8ab6fcb66102" providerId="ADAL" clId="{E470C84F-A20C-4FEC-A4EA-A83992CEC9C2}" dt="2020-12-01T17:00:47.137" v="2129" actId="1076"/>
          <ac:picMkLst>
            <pc:docMk/>
            <pc:sldMk cId="2212571986" sldId="266"/>
            <ac:picMk id="5" creationId="{24C0DD6B-8638-422D-BA5A-A0156F355307}"/>
          </ac:picMkLst>
        </pc:picChg>
      </pc:sldChg>
      <pc:sldChg chg="addSp delSp modSp new mod setBg setClrOvrMap">
        <pc:chgData name="Taylor Nilsson" userId="d47c0be6-2423-4cd3-a20c-8ab6fcb66102" providerId="ADAL" clId="{E470C84F-A20C-4FEC-A4EA-A83992CEC9C2}" dt="2020-12-02T16:03:15.376" v="5606" actId="12"/>
        <pc:sldMkLst>
          <pc:docMk/>
          <pc:sldMk cId="1519158780" sldId="267"/>
        </pc:sldMkLst>
        <pc:spChg chg="mod">
          <ac:chgData name="Taylor Nilsson" userId="d47c0be6-2423-4cd3-a20c-8ab6fcb66102" providerId="ADAL" clId="{E470C84F-A20C-4FEC-A4EA-A83992CEC9C2}" dt="2020-12-01T17:18:13.009" v="2295" actId="1076"/>
          <ac:spMkLst>
            <pc:docMk/>
            <pc:sldMk cId="1519158780" sldId="267"/>
            <ac:spMk id="2" creationId="{05B31300-64EB-4B99-B73D-A4F8D6952316}"/>
          </ac:spMkLst>
        </pc:spChg>
        <pc:spChg chg="mod ord">
          <ac:chgData name="Taylor Nilsson" userId="d47c0be6-2423-4cd3-a20c-8ab6fcb66102" providerId="ADAL" clId="{E470C84F-A20C-4FEC-A4EA-A83992CEC9C2}" dt="2020-12-01T17:18:15.028" v="2296" actId="1076"/>
          <ac:spMkLst>
            <pc:docMk/>
            <pc:sldMk cId="1519158780" sldId="267"/>
            <ac:spMk id="3" creationId="{0EF143FC-E652-4334-BB52-8C7815383F1E}"/>
          </ac:spMkLst>
        </pc:spChg>
        <pc:spChg chg="mod">
          <ac:chgData name="Taylor Nilsson" userId="d47c0be6-2423-4cd3-a20c-8ab6fcb66102" providerId="ADAL" clId="{E470C84F-A20C-4FEC-A4EA-A83992CEC9C2}" dt="2020-12-02T16:03:15.376" v="5606" actId="12"/>
          <ac:spMkLst>
            <pc:docMk/>
            <pc:sldMk cId="1519158780" sldId="267"/>
            <ac:spMk id="4" creationId="{7EB5D505-6152-4DF9-87BE-DF6520C84655}"/>
          </ac:spMkLst>
        </pc:spChg>
        <pc:spChg chg="add del">
          <ac:chgData name="Taylor Nilsson" userId="d47c0be6-2423-4cd3-a20c-8ab6fcb66102" providerId="ADAL" clId="{E470C84F-A20C-4FEC-A4EA-A83992CEC9C2}" dt="2020-12-01T17:15:30.661" v="2280" actId="26606"/>
          <ac:spMkLst>
            <pc:docMk/>
            <pc:sldMk cId="1519158780" sldId="267"/>
            <ac:spMk id="8" creationId="{879EECFE-814E-4B68-96A7-86A795BD22F7}"/>
          </ac:spMkLst>
        </pc:spChg>
        <pc:spChg chg="add del">
          <ac:chgData name="Taylor Nilsson" userId="d47c0be6-2423-4cd3-a20c-8ab6fcb66102" providerId="ADAL" clId="{E470C84F-A20C-4FEC-A4EA-A83992CEC9C2}" dt="2020-12-01T17:15:30.661" v="2280" actId="26606"/>
          <ac:spMkLst>
            <pc:docMk/>
            <pc:sldMk cId="1519158780" sldId="267"/>
            <ac:spMk id="10" creationId="{AF180F00-B4B2-4196-BB1C-ECD21B03F0A9}"/>
          </ac:spMkLst>
        </pc:spChg>
        <pc:spChg chg="add del">
          <ac:chgData name="Taylor Nilsson" userId="d47c0be6-2423-4cd3-a20c-8ab6fcb66102" providerId="ADAL" clId="{E470C84F-A20C-4FEC-A4EA-A83992CEC9C2}" dt="2020-12-01T17:15:30.661" v="2280" actId="26606"/>
          <ac:spMkLst>
            <pc:docMk/>
            <pc:sldMk cId="1519158780" sldId="267"/>
            <ac:spMk id="12" creationId="{EE04B5EB-F158-4507-90DD-BD23620C7CC9}"/>
          </ac:spMkLst>
        </pc:spChg>
        <pc:spChg chg="add mod">
          <ac:chgData name="Taylor Nilsson" userId="d47c0be6-2423-4cd3-a20c-8ab6fcb66102" providerId="ADAL" clId="{E470C84F-A20C-4FEC-A4EA-A83992CEC9C2}" dt="2020-12-01T17:56:02.556" v="2625" actId="20577"/>
          <ac:spMkLst>
            <pc:docMk/>
            <pc:sldMk cId="1519158780" sldId="267"/>
            <ac:spMk id="28" creationId="{D7847C25-75EE-4855-8805-4079722B6F25}"/>
          </ac:spMkLst>
        </pc:spChg>
        <pc:spChg chg="add">
          <ac:chgData name="Taylor Nilsson" userId="d47c0be6-2423-4cd3-a20c-8ab6fcb66102" providerId="ADAL" clId="{E470C84F-A20C-4FEC-A4EA-A83992CEC9C2}" dt="2020-12-01T17:15:30.661" v="2280" actId="26606"/>
          <ac:spMkLst>
            <pc:docMk/>
            <pc:sldMk cId="1519158780" sldId="267"/>
            <ac:spMk id="32" creationId="{ED4D6CE2-C4FB-4B4D-991A-84C9705CD762}"/>
          </ac:spMkLst>
        </pc:spChg>
        <pc:picChg chg="add del mod">
          <ac:chgData name="Taylor Nilsson" userId="d47c0be6-2423-4cd3-a20c-8ab6fcb66102" providerId="ADAL" clId="{E470C84F-A20C-4FEC-A4EA-A83992CEC9C2}" dt="2020-12-01T17:09:37.709" v="2220" actId="931"/>
          <ac:picMkLst>
            <pc:docMk/>
            <pc:sldMk cId="1519158780" sldId="267"/>
            <ac:picMk id="5" creationId="{DD971C6C-DFC4-4F21-A1F7-EF82200325F6}"/>
          </ac:picMkLst>
        </pc:picChg>
        <pc:picChg chg="add del mod">
          <ac:chgData name="Taylor Nilsson" userId="d47c0be6-2423-4cd3-a20c-8ab6fcb66102" providerId="ADAL" clId="{E470C84F-A20C-4FEC-A4EA-A83992CEC9C2}" dt="2020-12-01T17:09:37.709" v="2220" actId="931"/>
          <ac:picMkLst>
            <pc:docMk/>
            <pc:sldMk cId="1519158780" sldId="267"/>
            <ac:picMk id="7" creationId="{445EE739-E2D9-4DC8-A05A-E90B19AE2041}"/>
          </ac:picMkLst>
        </pc:picChg>
        <pc:picChg chg="add del mod">
          <ac:chgData name="Taylor Nilsson" userId="d47c0be6-2423-4cd3-a20c-8ab6fcb66102" providerId="ADAL" clId="{E470C84F-A20C-4FEC-A4EA-A83992CEC9C2}" dt="2020-12-01T17:09:37.709" v="2220" actId="931"/>
          <ac:picMkLst>
            <pc:docMk/>
            <pc:sldMk cId="1519158780" sldId="267"/>
            <ac:picMk id="11" creationId="{D2BE7463-3736-4BC1-8E26-D63F18A257D2}"/>
          </ac:picMkLst>
        </pc:picChg>
        <pc:picChg chg="add del mod">
          <ac:chgData name="Taylor Nilsson" userId="d47c0be6-2423-4cd3-a20c-8ab6fcb66102" providerId="ADAL" clId="{E470C84F-A20C-4FEC-A4EA-A83992CEC9C2}" dt="2020-12-01T17:09:37.709" v="2220" actId="931"/>
          <ac:picMkLst>
            <pc:docMk/>
            <pc:sldMk cId="1519158780" sldId="267"/>
            <ac:picMk id="15" creationId="{6DA42F02-128D-4033-BC5D-E732E6841AA5}"/>
          </ac:picMkLst>
        </pc:picChg>
        <pc:picChg chg="add del mod">
          <ac:chgData name="Taylor Nilsson" userId="d47c0be6-2423-4cd3-a20c-8ab6fcb66102" providerId="ADAL" clId="{E470C84F-A20C-4FEC-A4EA-A83992CEC9C2}" dt="2020-12-01T17:12:35.967" v="2236" actId="478"/>
          <ac:picMkLst>
            <pc:docMk/>
            <pc:sldMk cId="1519158780" sldId="267"/>
            <ac:picMk id="17" creationId="{89A339C0-F331-400A-91EC-E99FD7F35620}"/>
          </ac:picMkLst>
        </pc:picChg>
        <pc:picChg chg="add del mod">
          <ac:chgData name="Taylor Nilsson" userId="d47c0be6-2423-4cd3-a20c-8ab6fcb66102" providerId="ADAL" clId="{E470C84F-A20C-4FEC-A4EA-A83992CEC9C2}" dt="2020-12-01T17:12:34.884" v="2234" actId="478"/>
          <ac:picMkLst>
            <pc:docMk/>
            <pc:sldMk cId="1519158780" sldId="267"/>
            <ac:picMk id="19" creationId="{AA7CC6C9-4943-45BD-8680-77D974FE5F45}"/>
          </ac:picMkLst>
        </pc:picChg>
        <pc:picChg chg="add del mod">
          <ac:chgData name="Taylor Nilsson" userId="d47c0be6-2423-4cd3-a20c-8ab6fcb66102" providerId="ADAL" clId="{E470C84F-A20C-4FEC-A4EA-A83992CEC9C2}" dt="2020-12-01T17:12:35.352" v="2235" actId="478"/>
          <ac:picMkLst>
            <pc:docMk/>
            <pc:sldMk cId="1519158780" sldId="267"/>
            <ac:picMk id="21" creationId="{FA52D355-2A0F-4B9A-98B7-17040C83373C}"/>
          </ac:picMkLst>
        </pc:picChg>
        <pc:picChg chg="add mod">
          <ac:chgData name="Taylor Nilsson" userId="d47c0be6-2423-4cd3-a20c-8ab6fcb66102" providerId="ADAL" clId="{E470C84F-A20C-4FEC-A4EA-A83992CEC9C2}" dt="2020-12-01T17:15:30.661" v="2280" actId="26606"/>
          <ac:picMkLst>
            <pc:docMk/>
            <pc:sldMk cId="1519158780" sldId="267"/>
            <ac:picMk id="23" creationId="{8CD51744-1053-4C4B-A3A0-2B9310362DCA}"/>
          </ac:picMkLst>
        </pc:picChg>
        <pc:picChg chg="add mod ord">
          <ac:chgData name="Taylor Nilsson" userId="d47c0be6-2423-4cd3-a20c-8ab6fcb66102" providerId="ADAL" clId="{E470C84F-A20C-4FEC-A4EA-A83992CEC9C2}" dt="2020-12-01T17:16:32.519" v="2292" actId="1076"/>
          <ac:picMkLst>
            <pc:docMk/>
            <pc:sldMk cId="1519158780" sldId="267"/>
            <ac:picMk id="25" creationId="{13159634-E271-4CA2-A51D-1AA339E97249}"/>
          </ac:picMkLst>
        </pc:picChg>
        <pc:picChg chg="add mod">
          <ac:chgData name="Taylor Nilsson" userId="d47c0be6-2423-4cd3-a20c-8ab6fcb66102" providerId="ADAL" clId="{E470C84F-A20C-4FEC-A4EA-A83992CEC9C2}" dt="2020-12-01T17:16:35.255" v="2293" actId="1076"/>
          <ac:picMkLst>
            <pc:docMk/>
            <pc:sldMk cId="1519158780" sldId="267"/>
            <ac:picMk id="27" creationId="{0A37531F-DE41-44F6-98CF-FD67ACEBDF85}"/>
          </ac:picMkLst>
        </pc:picChg>
        <pc:cxnChg chg="add del">
          <ac:chgData name="Taylor Nilsson" userId="d47c0be6-2423-4cd3-a20c-8ab6fcb66102" providerId="ADAL" clId="{E470C84F-A20C-4FEC-A4EA-A83992CEC9C2}" dt="2020-12-01T17:15:30.661" v="2280" actId="26606"/>
          <ac:cxnSpMkLst>
            <pc:docMk/>
            <pc:sldMk cId="1519158780" sldId="267"/>
            <ac:cxnSpMk id="14" creationId="{BDF0D3DE-EC74-4C9F-AFA1-DC5CE5236B1F}"/>
          </ac:cxnSpMkLst>
        </pc:cxnChg>
        <pc:cxnChg chg="add">
          <ac:chgData name="Taylor Nilsson" userId="d47c0be6-2423-4cd3-a20c-8ab6fcb66102" providerId="ADAL" clId="{E470C84F-A20C-4FEC-A4EA-A83992CEC9C2}" dt="2020-12-01T17:15:30.661" v="2280" actId="26606"/>
          <ac:cxnSpMkLst>
            <pc:docMk/>
            <pc:sldMk cId="1519158780" sldId="267"/>
            <ac:cxnSpMk id="34" creationId="{11A9DAB5-E11B-41CA-85F3-20711F79027B}"/>
          </ac:cxnSpMkLst>
        </pc:cxnChg>
      </pc:sldChg>
      <pc:sldChg chg="addSp delSp modSp new add del mod ord setBg setClrOvrMap">
        <pc:chgData name="Taylor Nilsson" userId="d47c0be6-2423-4cd3-a20c-8ab6fcb66102" providerId="ADAL" clId="{E470C84F-A20C-4FEC-A4EA-A83992CEC9C2}" dt="2020-12-02T16:22:59.291" v="5663"/>
        <pc:sldMkLst>
          <pc:docMk/>
          <pc:sldMk cId="731194395" sldId="268"/>
        </pc:sldMkLst>
        <pc:spChg chg="mod">
          <ac:chgData name="Taylor Nilsson" userId="d47c0be6-2423-4cd3-a20c-8ab6fcb66102" providerId="ADAL" clId="{E470C84F-A20C-4FEC-A4EA-A83992CEC9C2}" dt="2020-12-01T17:50:38.775" v="2551" actId="1076"/>
          <ac:spMkLst>
            <pc:docMk/>
            <pc:sldMk cId="731194395" sldId="268"/>
            <ac:spMk id="2" creationId="{448CCAF0-8DE3-4B75-92D5-05F3CD7909DF}"/>
          </ac:spMkLst>
        </pc:spChg>
        <pc:spChg chg="mod">
          <ac:chgData name="Taylor Nilsson" userId="d47c0be6-2423-4cd3-a20c-8ab6fcb66102" providerId="ADAL" clId="{E470C84F-A20C-4FEC-A4EA-A83992CEC9C2}" dt="2020-12-01T17:49:03.071" v="2525" actId="1076"/>
          <ac:spMkLst>
            <pc:docMk/>
            <pc:sldMk cId="731194395" sldId="268"/>
            <ac:spMk id="3" creationId="{671E6065-ABF0-48E2-97CF-8B2F48895713}"/>
          </ac:spMkLst>
        </pc:spChg>
        <pc:spChg chg="add mod">
          <ac:chgData name="Taylor Nilsson" userId="d47c0be6-2423-4cd3-a20c-8ab6fcb66102" providerId="ADAL" clId="{E470C84F-A20C-4FEC-A4EA-A83992CEC9C2}" dt="2020-12-01T17:50:16.279" v="2548" actId="1076"/>
          <ac:spMkLst>
            <pc:docMk/>
            <pc:sldMk cId="731194395" sldId="268"/>
            <ac:spMk id="4" creationId="{302CA31D-5B2B-42AB-A0A9-D3C3FD9AF0AA}"/>
          </ac:spMkLst>
        </pc:spChg>
        <pc:spChg chg="add mod">
          <ac:chgData name="Taylor Nilsson" userId="d47c0be6-2423-4cd3-a20c-8ab6fcb66102" providerId="ADAL" clId="{E470C84F-A20C-4FEC-A4EA-A83992CEC9C2}" dt="2020-12-01T17:50:21.584" v="2549" actId="1076"/>
          <ac:spMkLst>
            <pc:docMk/>
            <pc:sldMk cId="731194395" sldId="268"/>
            <ac:spMk id="5" creationId="{D38CE08C-6F9E-47D8-B966-D0B060DC3C75}"/>
          </ac:spMkLst>
        </pc:spChg>
        <pc:spChg chg="add del">
          <ac:chgData name="Taylor Nilsson" userId="d47c0be6-2423-4cd3-a20c-8ab6fcb66102" providerId="ADAL" clId="{E470C84F-A20C-4FEC-A4EA-A83992CEC9C2}" dt="2020-12-01T17:47:07.809" v="2517" actId="26606"/>
          <ac:spMkLst>
            <pc:docMk/>
            <pc:sldMk cId="731194395" sldId="268"/>
            <ac:spMk id="8" creationId="{879EECFE-814E-4B68-96A7-86A795BD22F7}"/>
          </ac:spMkLst>
        </pc:spChg>
        <pc:spChg chg="add del">
          <ac:chgData name="Taylor Nilsson" userId="d47c0be6-2423-4cd3-a20c-8ab6fcb66102" providerId="ADAL" clId="{E470C84F-A20C-4FEC-A4EA-A83992CEC9C2}" dt="2020-12-01T17:47:07.809" v="2517" actId="26606"/>
          <ac:spMkLst>
            <pc:docMk/>
            <pc:sldMk cId="731194395" sldId="268"/>
            <ac:spMk id="10" creationId="{4742AC8B-F7F8-45CC-BFF5-27E8A564B887}"/>
          </ac:spMkLst>
        </pc:spChg>
        <pc:spChg chg="add del">
          <ac:chgData name="Taylor Nilsson" userId="d47c0be6-2423-4cd3-a20c-8ab6fcb66102" providerId="ADAL" clId="{E470C84F-A20C-4FEC-A4EA-A83992CEC9C2}" dt="2020-12-01T17:47:07.809" v="2517" actId="26606"/>
          <ac:spMkLst>
            <pc:docMk/>
            <pc:sldMk cId="731194395" sldId="268"/>
            <ac:spMk id="12" creationId="{AF180F00-B4B2-4196-BB1C-ECD21B03F0A9}"/>
          </ac:spMkLst>
        </pc:spChg>
        <pc:spChg chg="add del">
          <ac:chgData name="Taylor Nilsson" userId="d47c0be6-2423-4cd3-a20c-8ab6fcb66102" providerId="ADAL" clId="{E470C84F-A20C-4FEC-A4EA-A83992CEC9C2}" dt="2020-12-01T17:47:07.809" v="2517" actId="26606"/>
          <ac:spMkLst>
            <pc:docMk/>
            <pc:sldMk cId="731194395" sldId="268"/>
            <ac:spMk id="14" creationId="{EE04B5EB-F158-4507-90DD-BD23620C7CC9}"/>
          </ac:spMkLst>
        </pc:spChg>
        <pc:picChg chg="add mod ord">
          <ac:chgData name="Taylor Nilsson" userId="d47c0be6-2423-4cd3-a20c-8ab6fcb66102" providerId="ADAL" clId="{E470C84F-A20C-4FEC-A4EA-A83992CEC9C2}" dt="2020-12-01T17:47:38.388" v="2520" actId="1076"/>
          <ac:picMkLst>
            <pc:docMk/>
            <pc:sldMk cId="731194395" sldId="268"/>
            <ac:picMk id="9" creationId="{0F7EF639-A7CD-47D6-9B5B-A5C13080934C}"/>
          </ac:picMkLst>
        </pc:picChg>
        <pc:picChg chg="add mod">
          <ac:chgData name="Taylor Nilsson" userId="d47c0be6-2423-4cd3-a20c-8ab6fcb66102" providerId="ADAL" clId="{E470C84F-A20C-4FEC-A4EA-A83992CEC9C2}" dt="2020-12-01T17:47:32.411" v="2519" actId="1076"/>
          <ac:picMkLst>
            <pc:docMk/>
            <pc:sldMk cId="731194395" sldId="268"/>
            <ac:picMk id="11" creationId="{E394AC13-FAFA-4F5E-8A21-F3FC38BA7219}"/>
          </ac:picMkLst>
        </pc:picChg>
        <pc:cxnChg chg="add">
          <ac:chgData name="Taylor Nilsson" userId="d47c0be6-2423-4cd3-a20c-8ab6fcb66102" providerId="ADAL" clId="{E470C84F-A20C-4FEC-A4EA-A83992CEC9C2}" dt="2020-12-01T17:47:07.809" v="2517" actId="26606"/>
          <ac:cxnSpMkLst>
            <pc:docMk/>
            <pc:sldMk cId="731194395" sldId="268"/>
            <ac:cxnSpMk id="19" creationId="{B6375111-306C-49EA-9DD1-79A2ED78FA30}"/>
          </ac:cxnSpMkLst>
        </pc:cxnChg>
      </pc:sldChg>
      <pc:sldChg chg="addSp delSp modSp new mod setBg">
        <pc:chgData name="Taylor Nilsson" userId="d47c0be6-2423-4cd3-a20c-8ab6fcb66102" providerId="ADAL" clId="{E470C84F-A20C-4FEC-A4EA-A83992CEC9C2}" dt="2020-12-02T03:38:06.237" v="4884" actId="1076"/>
        <pc:sldMkLst>
          <pc:docMk/>
          <pc:sldMk cId="2472977458" sldId="269"/>
        </pc:sldMkLst>
        <pc:spChg chg="mod ord">
          <ac:chgData name="Taylor Nilsson" userId="d47c0be6-2423-4cd3-a20c-8ab6fcb66102" providerId="ADAL" clId="{E470C84F-A20C-4FEC-A4EA-A83992CEC9C2}" dt="2020-12-02T03:38:06.237" v="4884" actId="1076"/>
          <ac:spMkLst>
            <pc:docMk/>
            <pc:sldMk cId="2472977458" sldId="269"/>
            <ac:spMk id="2" creationId="{3E254FDF-957F-460B-A2CC-ED94B065FCED}"/>
          </ac:spMkLst>
        </pc:spChg>
        <pc:spChg chg="mod ord">
          <ac:chgData name="Taylor Nilsson" userId="d47c0be6-2423-4cd3-a20c-8ab6fcb66102" providerId="ADAL" clId="{E470C84F-A20C-4FEC-A4EA-A83992CEC9C2}" dt="2020-12-02T03:38:02.712" v="4883" actId="1076"/>
          <ac:spMkLst>
            <pc:docMk/>
            <pc:sldMk cId="2472977458" sldId="269"/>
            <ac:spMk id="3" creationId="{568159A8-86A6-41F1-9A9E-C3F7E410C290}"/>
          </ac:spMkLst>
        </pc:spChg>
        <pc:spChg chg="add del">
          <ac:chgData name="Taylor Nilsson" userId="d47c0be6-2423-4cd3-a20c-8ab6fcb66102" providerId="ADAL" clId="{E470C84F-A20C-4FEC-A4EA-A83992CEC9C2}" dt="2020-12-01T18:11:15.683" v="2683" actId="26606"/>
          <ac:spMkLst>
            <pc:docMk/>
            <pc:sldMk cId="2472977458" sldId="269"/>
            <ac:spMk id="8" creationId="{879EECFE-814E-4B68-96A7-86A795BD22F7}"/>
          </ac:spMkLst>
        </pc:spChg>
        <pc:spChg chg="add mod">
          <ac:chgData name="Taylor Nilsson" userId="d47c0be6-2423-4cd3-a20c-8ab6fcb66102" providerId="ADAL" clId="{E470C84F-A20C-4FEC-A4EA-A83992CEC9C2}" dt="2020-12-02T03:37:52.774" v="4880" actId="1076"/>
          <ac:spMkLst>
            <pc:docMk/>
            <pc:sldMk cId="2472977458" sldId="269"/>
            <ac:spMk id="9" creationId="{29B7A393-6482-4C62-A62F-3CE03D62D32A}"/>
          </ac:spMkLst>
        </pc:spChg>
        <pc:spChg chg="add del">
          <ac:chgData name="Taylor Nilsson" userId="d47c0be6-2423-4cd3-a20c-8ab6fcb66102" providerId="ADAL" clId="{E470C84F-A20C-4FEC-A4EA-A83992CEC9C2}" dt="2020-12-01T18:11:15.683" v="2683" actId="26606"/>
          <ac:spMkLst>
            <pc:docMk/>
            <pc:sldMk cId="2472977458" sldId="269"/>
            <ac:spMk id="10" creationId="{AF180F00-B4B2-4196-BB1C-ECD21B03F0A9}"/>
          </ac:spMkLst>
        </pc:spChg>
        <pc:spChg chg="add del">
          <ac:chgData name="Taylor Nilsson" userId="d47c0be6-2423-4cd3-a20c-8ab6fcb66102" providerId="ADAL" clId="{E470C84F-A20C-4FEC-A4EA-A83992CEC9C2}" dt="2020-12-01T18:11:15.683" v="2683" actId="26606"/>
          <ac:spMkLst>
            <pc:docMk/>
            <pc:sldMk cId="2472977458" sldId="269"/>
            <ac:spMk id="12" creationId="{EE04B5EB-F158-4507-90DD-BD23620C7CC9}"/>
          </ac:spMkLst>
        </pc:spChg>
        <pc:spChg chg="add del">
          <ac:chgData name="Taylor Nilsson" userId="d47c0be6-2423-4cd3-a20c-8ab6fcb66102" providerId="ADAL" clId="{E470C84F-A20C-4FEC-A4EA-A83992CEC9C2}" dt="2020-12-01T18:11:15.683" v="2683" actId="26606"/>
          <ac:spMkLst>
            <pc:docMk/>
            <pc:sldMk cId="2472977458" sldId="269"/>
            <ac:spMk id="14" creationId="{EBE2DC57-A7F4-40DA-AEE9-B1BEB92D8649}"/>
          </ac:spMkLst>
        </pc:spChg>
        <pc:spChg chg="add">
          <ac:chgData name="Taylor Nilsson" userId="d47c0be6-2423-4cd3-a20c-8ab6fcb66102" providerId="ADAL" clId="{E470C84F-A20C-4FEC-A4EA-A83992CEC9C2}" dt="2020-12-01T18:11:15.683" v="2683" actId="26606"/>
          <ac:spMkLst>
            <pc:docMk/>
            <pc:sldMk cId="2472977458" sldId="269"/>
            <ac:spMk id="19" creationId="{B9D7E975-9161-4F2D-AC53-69E1912F6B5D}"/>
          </ac:spMkLst>
        </pc:spChg>
        <pc:spChg chg="add">
          <ac:chgData name="Taylor Nilsson" userId="d47c0be6-2423-4cd3-a20c-8ab6fcb66102" providerId="ADAL" clId="{E470C84F-A20C-4FEC-A4EA-A83992CEC9C2}" dt="2020-12-01T18:11:15.683" v="2683" actId="26606"/>
          <ac:spMkLst>
            <pc:docMk/>
            <pc:sldMk cId="2472977458" sldId="269"/>
            <ac:spMk id="21" creationId="{827DC2C4-B485-428A-BF4A-472D2967F47F}"/>
          </ac:spMkLst>
        </pc:spChg>
        <pc:spChg chg="add">
          <ac:chgData name="Taylor Nilsson" userId="d47c0be6-2423-4cd3-a20c-8ab6fcb66102" providerId="ADAL" clId="{E470C84F-A20C-4FEC-A4EA-A83992CEC9C2}" dt="2020-12-01T18:11:15.683" v="2683" actId="26606"/>
          <ac:spMkLst>
            <pc:docMk/>
            <pc:sldMk cId="2472977458" sldId="269"/>
            <ac:spMk id="23" creationId="{463E6235-1649-4B47-9862-4026FC473B6F}"/>
          </ac:spMkLst>
        </pc:spChg>
        <pc:picChg chg="add mod">
          <ac:chgData name="Taylor Nilsson" userId="d47c0be6-2423-4cd3-a20c-8ab6fcb66102" providerId="ADAL" clId="{E470C84F-A20C-4FEC-A4EA-A83992CEC9C2}" dt="2020-12-01T18:11:15.683" v="2683" actId="26606"/>
          <ac:picMkLst>
            <pc:docMk/>
            <pc:sldMk cId="2472977458" sldId="269"/>
            <ac:picMk id="5" creationId="{915C72B7-186A-43CA-A588-997E3ED97354}"/>
          </ac:picMkLst>
        </pc:picChg>
        <pc:picChg chg="add mod">
          <ac:chgData name="Taylor Nilsson" userId="d47c0be6-2423-4cd3-a20c-8ab6fcb66102" providerId="ADAL" clId="{E470C84F-A20C-4FEC-A4EA-A83992CEC9C2}" dt="2020-12-01T18:11:15.683" v="2683" actId="26606"/>
          <ac:picMkLst>
            <pc:docMk/>
            <pc:sldMk cId="2472977458" sldId="269"/>
            <ac:picMk id="7" creationId="{C3064715-28FF-4E7A-B28D-60FC8CB3638D}"/>
          </ac:picMkLst>
        </pc:picChg>
      </pc:sldChg>
      <pc:sldChg chg="addSp delSp modSp new mod setBg">
        <pc:chgData name="Taylor Nilsson" userId="d47c0be6-2423-4cd3-a20c-8ab6fcb66102" providerId="ADAL" clId="{E470C84F-A20C-4FEC-A4EA-A83992CEC9C2}" dt="2020-12-01T22:23:08.063" v="3780"/>
        <pc:sldMkLst>
          <pc:docMk/>
          <pc:sldMk cId="2202908250" sldId="270"/>
        </pc:sldMkLst>
        <pc:spChg chg="mod">
          <ac:chgData name="Taylor Nilsson" userId="d47c0be6-2423-4cd3-a20c-8ab6fcb66102" providerId="ADAL" clId="{E470C84F-A20C-4FEC-A4EA-A83992CEC9C2}" dt="2020-12-01T18:28:05.477" v="2848" actId="255"/>
          <ac:spMkLst>
            <pc:docMk/>
            <pc:sldMk cId="2202908250" sldId="270"/>
            <ac:spMk id="2" creationId="{5D5D80DD-BBB8-43DC-B77C-CE3417523419}"/>
          </ac:spMkLst>
        </pc:spChg>
        <pc:spChg chg="mod ord">
          <ac:chgData name="Taylor Nilsson" userId="d47c0be6-2423-4cd3-a20c-8ab6fcb66102" providerId="ADAL" clId="{E470C84F-A20C-4FEC-A4EA-A83992CEC9C2}" dt="2020-12-01T18:25:58.056" v="2847" actId="1076"/>
          <ac:spMkLst>
            <pc:docMk/>
            <pc:sldMk cId="2202908250" sldId="270"/>
            <ac:spMk id="3" creationId="{C827251F-9997-4984-AD60-3DD5CCDDEDB7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7" creationId="{44D5BF7E-AC54-4045-AF81-45081B1F4AF3}"/>
          </ac:spMkLst>
        </pc:spChg>
        <pc:spChg chg="add del mod">
          <ac:chgData name="Taylor Nilsson" userId="d47c0be6-2423-4cd3-a20c-8ab6fcb66102" providerId="ADAL" clId="{E470C84F-A20C-4FEC-A4EA-A83992CEC9C2}" dt="2020-12-01T18:25:02.227" v="2835" actId="26606"/>
          <ac:spMkLst>
            <pc:docMk/>
            <pc:sldMk cId="2202908250" sldId="270"/>
            <ac:spMk id="8" creationId="{879EECFE-814E-4B68-96A7-86A795BD22F7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9" creationId="{6907DF53-2454-4932-8DF3-66FEDBE35551}"/>
          </ac:spMkLst>
        </pc:spChg>
        <pc:spChg chg="add del mod">
          <ac:chgData name="Taylor Nilsson" userId="d47c0be6-2423-4cd3-a20c-8ab6fcb66102" providerId="ADAL" clId="{E470C84F-A20C-4FEC-A4EA-A83992CEC9C2}" dt="2020-12-01T18:25:02.227" v="2835" actId="26606"/>
          <ac:spMkLst>
            <pc:docMk/>
            <pc:sldMk cId="2202908250" sldId="270"/>
            <ac:spMk id="10" creationId="{AF180F00-B4B2-4196-BB1C-ECD21B03F0A9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" creationId="{475AE166-43E8-4624-9E50-3BCB8CD24250}"/>
          </ac:spMkLst>
        </pc:spChg>
        <pc:spChg chg="add del mod">
          <ac:chgData name="Taylor Nilsson" userId="d47c0be6-2423-4cd3-a20c-8ab6fcb66102" providerId="ADAL" clId="{E470C84F-A20C-4FEC-A4EA-A83992CEC9C2}" dt="2020-12-01T18:25:02.227" v="2835" actId="26606"/>
          <ac:spMkLst>
            <pc:docMk/>
            <pc:sldMk cId="2202908250" sldId="270"/>
            <ac:spMk id="12" creationId="{EE04B5EB-F158-4507-90DD-BD23620C7CC9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3" creationId="{759EBE2A-4576-4494-89D3-3B2E73663BE3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5" creationId="{735EEFE1-3219-40F4-A240-F314E5A27CC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6" creationId="{E269123F-0818-4F29-94E6-D3B900C05283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7" creationId="{C00F9F6C-2366-4EE5-8665-C1B08D75B631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8" creationId="{3FEA5BD0-90E3-413A-8715-EC3C408079FF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9" creationId="{A347F928-4AE4-4640-8FA5-754CC708CA0F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20" creationId="{F9FF7B3C-14A3-44B7-803A-6F2ABE1802F5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21" creationId="{A07808C9-8FC8-4E46-B9AF-839A8105825A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22" creationId="{BC3096E8-5512-4B02-A7F5-B2580CB9645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23" creationId="{9F7D1A3D-DBCF-414B-90B1-D1DA1B2CD19B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24" creationId="{D61870BD-A671-4EF2-B5B6-6857EB56189B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25" creationId="{D6190F75-A932-450B-B349-EB924C15A03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26" creationId="{82976B97-3316-4E9C-9D2E-9678DAF7E156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27" creationId="{D07FF84F-35E4-477E-BC77-309DB7BA4BF0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28" creationId="{206D4D3F-94EC-4D40-81E0-8FA652F37557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29" creationId="{65BC6261-817C-43CE-8FBC-E3DFAF4B6497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30" creationId="{196FCED0-56C4-40CD-8CE0-B9FFD8769514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31" creationId="{2ED9D4EE-2137-4CD0-B25F-7102662E3B4F}"/>
          </ac:spMkLst>
        </pc:spChg>
        <pc:spChg chg="add del">
          <ac:chgData name="Taylor Nilsson" userId="d47c0be6-2423-4cd3-a20c-8ab6fcb66102" providerId="ADAL" clId="{E470C84F-A20C-4FEC-A4EA-A83992CEC9C2}" dt="2020-12-01T18:25:30.849" v="2842" actId="26606"/>
          <ac:spMkLst>
            <pc:docMk/>
            <pc:sldMk cId="2202908250" sldId="270"/>
            <ac:spMk id="100" creationId="{B9D7E975-9161-4F2D-AC53-69E1912F6B5D}"/>
          </ac:spMkLst>
        </pc:spChg>
        <pc:spChg chg="add del">
          <ac:chgData name="Taylor Nilsson" userId="d47c0be6-2423-4cd3-a20c-8ab6fcb66102" providerId="ADAL" clId="{E470C84F-A20C-4FEC-A4EA-A83992CEC9C2}" dt="2020-12-01T18:25:30.849" v="2842" actId="26606"/>
          <ac:spMkLst>
            <pc:docMk/>
            <pc:sldMk cId="2202908250" sldId="270"/>
            <ac:spMk id="102" creationId="{827DC2C4-B485-428A-BF4A-472D2967F47F}"/>
          </ac:spMkLst>
        </pc:spChg>
        <pc:spChg chg="add del">
          <ac:chgData name="Taylor Nilsson" userId="d47c0be6-2423-4cd3-a20c-8ab6fcb66102" providerId="ADAL" clId="{E470C84F-A20C-4FEC-A4EA-A83992CEC9C2}" dt="2020-12-01T18:25:30.849" v="2842" actId="26606"/>
          <ac:spMkLst>
            <pc:docMk/>
            <pc:sldMk cId="2202908250" sldId="270"/>
            <ac:spMk id="104" creationId="{463E6235-1649-4B47-9862-4026FC473B6F}"/>
          </ac:spMkLst>
        </pc:spChg>
        <pc:spChg chg="add">
          <ac:chgData name="Taylor Nilsson" userId="d47c0be6-2423-4cd3-a20c-8ab6fcb66102" providerId="ADAL" clId="{E470C84F-A20C-4FEC-A4EA-A83992CEC9C2}" dt="2020-12-01T18:25:30.849" v="2842" actId="26606"/>
          <ac:spMkLst>
            <pc:docMk/>
            <pc:sldMk cId="2202908250" sldId="270"/>
            <ac:spMk id="109" creationId="{F60FCA6E-0894-46CD-BD49-5955A51E0084}"/>
          </ac:spMkLst>
        </pc:spChg>
        <pc:spChg chg="add">
          <ac:chgData name="Taylor Nilsson" userId="d47c0be6-2423-4cd3-a20c-8ab6fcb66102" providerId="ADAL" clId="{E470C84F-A20C-4FEC-A4EA-A83992CEC9C2}" dt="2020-12-01T18:25:30.849" v="2842" actId="26606"/>
          <ac:spMkLst>
            <pc:docMk/>
            <pc:sldMk cId="2202908250" sldId="270"/>
            <ac:spMk id="111" creationId="{E78C6E4B-A1F1-4B6C-97EC-BE997495D6A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24" creationId="{445C0015-474B-4F2A-B7CA-FFA0BB082234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25" creationId="{D745BD6B-AC05-43D4-82B1-EB12ED70BB1B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26" creationId="{B128B3E0-030C-4440-9466-9314CD54C9C0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28" creationId="{B9F1728E-0D2C-4462-93D6-265240AE1F2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31" creationId="{2F6C3C16-E2E8-49AF-A81D-7FA953BD1633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32" creationId="{C28A1D45-5998-4ED2-9384-3C2426772428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33" creationId="{2018E175-24AD-4EF0-A839-FA78B07D79FA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34" creationId="{05CBA7D9-6A80-4549-ABED-292E0EF53F55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35" creationId="{599400D4-7AF8-4B73-97C3-C327BF1729BF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36" creationId="{A8621785-1ADC-4E88-B8BC-247199BE9DBA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37" creationId="{487FDC6D-AABB-45C8-B057-21B139384325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38" creationId="{D87C0073-FC3D-47E2-8F22-F1ED30EC0B20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39" creationId="{DFADBCCC-505D-4F56-B49A-311FC210C04A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40" creationId="{E5234839-3C84-4D61-B8E9-BD15D924DCE3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41" creationId="{36DCF371-8522-445B-9573-627A7995C5D0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42" creationId="{25504340-FBB5-43D9-ACC5-F0A02FF830A7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43" creationId="{0C6B9705-6B4E-44EE-B9A7-6063EFDE372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44" creationId="{0BFD8211-12BA-4A1C-8B54-AE00027E82D1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45" creationId="{15DCDA12-1178-4C69-AE86-62121F56C1BA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46" creationId="{A84354EA-2EDA-43DC-B9B8-6A8DA4B02CEE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47" creationId="{94AAC5F9-DD92-44BC-AB32-4D070061B070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48" creationId="{7295F088-7D9A-4D4A-A155-47CC9D38FD23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49" creationId="{F504C61A-DB53-44FB-9C4A-ADFF024F466B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50" creationId="{F35FFAE0-70E8-4CB7-8D55-A6F67EC047AB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51" creationId="{469F97AF-DF67-42B7-8AC8-BA1FBAA9B1BF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52" creationId="{8B3337E9-2120-4CC7-B344-E1F04ABD46A4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53" creationId="{05C7D0B1-A4B8-4769-BDF5-E521CC09BD86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54" creationId="{C3EBA29D-2791-44FE-8A95-DD0E614793E6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55" creationId="{CF74E907-23A7-43B5-992F-2EDC845E5A37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56" creationId="{6D38EC07-8573-4099-AB77-86DEF3ACE18D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57" creationId="{EF7E1FBB-C1F7-4426-890C-7ECA47D76EC3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58" creationId="{C6E97614-0FFD-4085-834F-3EFB69254372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59" creationId="{810BB106-717E-4073-9F32-AD0BFE35AC4F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60" creationId="{B05E729F-509F-4E40-81D4-2D42E543DB00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61" creationId="{28DB37E9-1557-4F2E-87C6-765B66059878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62" creationId="{1DB0478E-3437-4B1E-B697-ABB5474FDDCB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63" creationId="{06295B2E-F85F-47AB-A68A-866EA97BE15F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64" creationId="{57FBA992-C595-4E33-9E2D-FEF4D4E0B567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65" creationId="{45A4C07D-25F6-4B7E-AB48-C66472673A6E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66" creationId="{9D1DEC25-B3E4-4020-9EE3-23A5AEE3BBB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67" creationId="{DBE0B413-A4B8-4FA7-B5BA-997E157ED026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68" creationId="{66FAF52B-1305-49ED-A38E-5C2574C56C31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69" creationId="{26E3257B-D644-40FB-B5E3-07F259BA6662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70" creationId="{92B8A0C0-4BE7-4E51-8304-86BA9F44DE1F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71" creationId="{E539C94D-CE4F-438B-9951-63D742F9C060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72" creationId="{A5FC8B78-067A-4D4E-8624-E86653F2FCB5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73" creationId="{7E7719B4-2776-4032-B5C5-A3C7DFC343D1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74" creationId="{5E6B2136-7D5A-41F0-AF80-8F52D86DCD1F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75" creationId="{38767FEC-10AD-4F7C-B002-7213B9FBAC3A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76" creationId="{162797B8-A860-4CB5-8116-2DE48C60BC29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77" creationId="{860AEBDD-8C32-46F6-BBB0-D0EEEAE7D157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78" creationId="{E3269D69-6A9B-40E3-81EC-868EB4BD6578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79" creationId="{4F15C2EF-174F-4116-9121-F5CB93462F5D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80" creationId="{6CABD9A2-E94A-41F7-AE27-A31952724952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81" creationId="{667F88FE-D47E-4004-88A9-223907ADB83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82" creationId="{CC47CCDE-8FC5-4CB5-97A0-A7B838C66305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83" creationId="{3BC625A4-0675-4516-BED5-55D1B20E8988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84" creationId="{E928E931-4A79-4E61-A7B5-351EFA78CF53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85" creationId="{4577219B-5BB6-4275-8A85-F0EF69E02BC8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86" creationId="{405A84EB-C8DC-4AE9-A4B6-EC1833325203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87" creationId="{73754C20-7C8E-4CEA-91EE-0CE142642528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88" creationId="{F145FAAA-4EE7-43A4-9153-4500119EF50A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89" creationId="{6E32A2BE-3D9C-4A37-B58D-E2D906CD92BE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90" creationId="{44CB293D-7A1B-413E-A53C-7AD858C0FF48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91" creationId="{0E0D1825-EED1-4223-B689-A3ACF0395F4E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92" creationId="{548502AC-E1CE-4ED5-A100-18A80CC62084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93" creationId="{E0932663-900B-4C17-9580-F3A8A7BECB25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94" creationId="{F5812E41-EEC5-4171-B8F8-7893063C878B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95" creationId="{2A25B2BF-7354-4DA0-821E-B8DC748A5D2D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96" creationId="{987BCEC3-097D-488B-9356-34E94A2CBEFA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97" creationId="{BCE019EA-E9C6-4A9D-B30E-B2C498C21810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98" creationId="{8190CFC5-4E40-46D1-835B-57CB3A101E2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099" creationId="{08D53CD8-E852-4B51-8879-B04F5FE4B933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00" creationId="{99D2C70F-5599-4A11-9B35-943584A2293B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01" creationId="{D43E7041-50EF-4C8F-B10F-90C94F66D1B5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02" creationId="{8D1D5B70-3BC3-4D4F-9318-EDF958D5F9E1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03" creationId="{EC3EEC4D-DCDA-4C3B-8C40-169D236BA1D0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04" creationId="{5E403356-A8AF-481F-8292-D7CF75202706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05" creationId="{257A6D45-B799-459E-8828-F54E66FFC208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06" creationId="{EBAAA5A8-32FC-4457-9C9E-D9F4C0AE87F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07" creationId="{84FD86AC-8579-46EA-B437-F839F9AE5F4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08" creationId="{31C2060F-3DCE-4FAC-903C-4B2CAEFF9824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09" creationId="{27FAAFEC-1527-47B5-B8AB-A0C0F89307F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10" creationId="{DDFF252E-72C1-4E8A-BB5D-5B651C9594B7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11" creationId="{2E5FA91A-192C-4AA0-8A6E-0427F5D7D7C2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12" creationId="{581BF7B6-1421-4695-92B1-42B967967235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13" creationId="{4484AB1D-3A2C-485B-BAFA-C41432B74371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14" creationId="{4270C7FA-52BB-4741-A3FB-28BBF11FB90F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15" creationId="{DC0CB602-A666-4C8C-902B-BC0DDCC9B3FC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16" creationId="{05FABCFC-FA23-4A6D-B375-2D6D291C7033}"/>
          </ac:spMkLst>
        </pc:spChg>
        <pc:spChg chg="mod">
          <ac:chgData name="Taylor Nilsson" userId="d47c0be6-2423-4cd3-a20c-8ab6fcb66102" providerId="ADAL" clId="{E470C84F-A20C-4FEC-A4EA-A83992CEC9C2}" dt="2020-12-01T18:22:59.234" v="2828" actId="14100"/>
          <ac:spMkLst>
            <pc:docMk/>
            <pc:sldMk cId="2202908250" sldId="270"/>
            <ac:spMk id="1117" creationId="{FF78893E-BF2D-4416-94B3-BF3301EDE063}"/>
          </ac:spMkLst>
        </pc:spChg>
        <pc:grpChg chg="mod">
          <ac:chgData name="Taylor Nilsson" userId="d47c0be6-2423-4cd3-a20c-8ab6fcb66102" providerId="ADAL" clId="{E470C84F-A20C-4FEC-A4EA-A83992CEC9C2}" dt="2020-12-01T18:22:56.245" v="2827"/>
          <ac:grpSpMkLst>
            <pc:docMk/>
            <pc:sldMk cId="2202908250" sldId="270"/>
            <ac:grpSpMk id="1" creationId="{00000000-0000-0000-0000-000000000000}"/>
          </ac:grpSpMkLst>
        </pc:grpChg>
        <pc:grpChg chg="add del mod">
          <ac:chgData name="Taylor Nilsson" userId="d47c0be6-2423-4cd3-a20c-8ab6fcb66102" providerId="ADAL" clId="{E470C84F-A20C-4FEC-A4EA-A83992CEC9C2}" dt="2020-12-01T18:23:03.458" v="2829" actId="478"/>
          <ac:grpSpMkLst>
            <pc:docMk/>
            <pc:sldMk cId="2202908250" sldId="270"/>
            <ac:grpSpMk id="6" creationId="{E2CA0AEA-7DF9-4CD3-A285-E60ADBFF5CDA}"/>
          </ac:grpSpMkLst>
        </pc:grpChg>
        <pc:picChg chg="add del mod">
          <ac:chgData name="Taylor Nilsson" userId="d47c0be6-2423-4cd3-a20c-8ab6fcb66102" providerId="ADAL" clId="{E470C84F-A20C-4FEC-A4EA-A83992CEC9C2}" dt="2020-12-01T18:18:04.507" v="2826" actId="478"/>
          <ac:picMkLst>
            <pc:docMk/>
            <pc:sldMk cId="2202908250" sldId="270"/>
            <ac:picMk id="5" creationId="{4793B955-CB33-4D44-B1D7-86E3D5DE630F}"/>
          </ac:picMkLst>
        </pc:picChg>
        <pc:picChg chg="add mod">
          <ac:chgData name="Taylor Nilsson" userId="d47c0be6-2423-4cd3-a20c-8ab6fcb66102" providerId="ADAL" clId="{E470C84F-A20C-4FEC-A4EA-A83992CEC9C2}" dt="2020-12-01T18:29:15.267" v="2860" actId="1076"/>
          <ac:picMkLst>
            <pc:docMk/>
            <pc:sldMk cId="2202908250" sldId="270"/>
            <ac:picMk id="97" creationId="{CA60A0A7-1CC8-413F-B705-16B33C079517}"/>
          </ac:picMkLst>
        </pc:picChg>
        <pc:picChg chg="mod">
          <ac:chgData name="Taylor Nilsson" userId="d47c0be6-2423-4cd3-a20c-8ab6fcb66102" providerId="ADAL" clId="{E470C84F-A20C-4FEC-A4EA-A83992CEC9C2}" dt="2020-12-01T18:22:59.234" v="2828" actId="14100"/>
          <ac:picMkLst>
            <pc:docMk/>
            <pc:sldMk cId="2202908250" sldId="270"/>
            <ac:picMk id="1027" creationId="{6FCCBDF3-7C00-4D92-AA70-D43AE3DE5748}"/>
          </ac:picMkLst>
        </pc:picChg>
        <pc:picChg chg="mod">
          <ac:chgData name="Taylor Nilsson" userId="d47c0be6-2423-4cd3-a20c-8ab6fcb66102" providerId="ADAL" clId="{E470C84F-A20C-4FEC-A4EA-A83992CEC9C2}" dt="2020-12-01T18:22:59.234" v="2828" actId="14100"/>
          <ac:picMkLst>
            <pc:docMk/>
            <pc:sldMk cId="2202908250" sldId="270"/>
            <ac:picMk id="1029" creationId="{EEC96FB1-25C9-4C15-B575-419DC5F1795E}"/>
          </ac:picMkLst>
        </pc:picChg>
        <pc:picChg chg="mod">
          <ac:chgData name="Taylor Nilsson" userId="d47c0be6-2423-4cd3-a20c-8ab6fcb66102" providerId="ADAL" clId="{E470C84F-A20C-4FEC-A4EA-A83992CEC9C2}" dt="2020-12-01T18:22:59.234" v="2828" actId="14100"/>
          <ac:picMkLst>
            <pc:docMk/>
            <pc:sldMk cId="2202908250" sldId="270"/>
            <ac:picMk id="1030" creationId="{E01F6F22-5457-425E-8E71-B5395DE6D47E}"/>
          </ac:picMkLst>
        </pc:picChg>
        <pc:picChg chg="add del mod">
          <ac:chgData name="Taylor Nilsson" userId="d47c0be6-2423-4cd3-a20c-8ab6fcb66102" providerId="ADAL" clId="{E470C84F-A20C-4FEC-A4EA-A83992CEC9C2}" dt="2020-12-01T18:25:09.326" v="2837" actId="478"/>
          <ac:picMkLst>
            <pc:docMk/>
            <pc:sldMk cId="2202908250" sldId="270"/>
            <ac:picMk id="1119" creationId="{6D25CBD1-6AA0-41E5-90CB-300D6C1BE1DC}"/>
          </ac:picMkLst>
        </pc:picChg>
        <pc:cxnChg chg="add del mod">
          <ac:chgData name="Taylor Nilsson" userId="d47c0be6-2423-4cd3-a20c-8ab6fcb66102" providerId="ADAL" clId="{E470C84F-A20C-4FEC-A4EA-A83992CEC9C2}" dt="2020-12-01T18:25:02.227" v="2835" actId="26606"/>
          <ac:cxnSpMkLst>
            <pc:docMk/>
            <pc:sldMk cId="2202908250" sldId="270"/>
            <ac:cxnSpMk id="14" creationId="{BDF0D3DE-EC74-4C9F-AFA1-DC5CE5236B1F}"/>
          </ac:cxnSpMkLst>
        </pc:cxnChg>
      </pc:sldChg>
      <pc:sldChg chg="addSp delSp modSp new mod setBg">
        <pc:chgData name="Taylor Nilsson" userId="d47c0be6-2423-4cd3-a20c-8ab6fcb66102" providerId="ADAL" clId="{E470C84F-A20C-4FEC-A4EA-A83992CEC9C2}" dt="2020-12-02T03:28:37.182" v="4542" actId="12"/>
        <pc:sldMkLst>
          <pc:docMk/>
          <pc:sldMk cId="2050926019" sldId="271"/>
        </pc:sldMkLst>
        <pc:spChg chg="mod ord">
          <ac:chgData name="Taylor Nilsson" userId="d47c0be6-2423-4cd3-a20c-8ab6fcb66102" providerId="ADAL" clId="{E470C84F-A20C-4FEC-A4EA-A83992CEC9C2}" dt="2020-12-01T18:32:35.935" v="2899" actId="1076"/>
          <ac:spMkLst>
            <pc:docMk/>
            <pc:sldMk cId="2050926019" sldId="271"/>
            <ac:spMk id="2" creationId="{D1955548-46DB-49A8-BE77-72685DC97A2B}"/>
          </ac:spMkLst>
        </pc:spChg>
        <pc:spChg chg="mod ord">
          <ac:chgData name="Taylor Nilsson" userId="d47c0be6-2423-4cd3-a20c-8ab6fcb66102" providerId="ADAL" clId="{E470C84F-A20C-4FEC-A4EA-A83992CEC9C2}" dt="2020-12-01T18:32:43.566" v="2902" actId="1076"/>
          <ac:spMkLst>
            <pc:docMk/>
            <pc:sldMk cId="2050926019" sldId="271"/>
            <ac:spMk id="3" creationId="{25C9D21E-F6AF-4704-BB8D-2AF20E8819A2}"/>
          </ac:spMkLst>
        </pc:spChg>
        <pc:spChg chg="mod">
          <ac:chgData name="Taylor Nilsson" userId="d47c0be6-2423-4cd3-a20c-8ab6fcb66102" providerId="ADAL" clId="{E470C84F-A20C-4FEC-A4EA-A83992CEC9C2}" dt="2020-12-02T03:28:37.182" v="4542" actId="12"/>
          <ac:spMkLst>
            <pc:docMk/>
            <pc:sldMk cId="2050926019" sldId="271"/>
            <ac:spMk id="4" creationId="{FC2767FF-D6BF-486A-A495-DA212045BA24}"/>
          </ac:spMkLst>
        </pc:spChg>
        <pc:spChg chg="add del">
          <ac:chgData name="Taylor Nilsson" userId="d47c0be6-2423-4cd3-a20c-8ab6fcb66102" providerId="ADAL" clId="{E470C84F-A20C-4FEC-A4EA-A83992CEC9C2}" dt="2020-12-01T18:31:07.337" v="2871" actId="26606"/>
          <ac:spMkLst>
            <pc:docMk/>
            <pc:sldMk cId="2050926019" sldId="271"/>
            <ac:spMk id="8" creationId="{081EA652-8C6A-4E69-BEB9-170809474553}"/>
          </ac:spMkLst>
        </pc:spChg>
        <pc:spChg chg="add del">
          <ac:chgData name="Taylor Nilsson" userId="d47c0be6-2423-4cd3-a20c-8ab6fcb66102" providerId="ADAL" clId="{E470C84F-A20C-4FEC-A4EA-A83992CEC9C2}" dt="2020-12-01T18:31:07.337" v="2871" actId="26606"/>
          <ac:spMkLst>
            <pc:docMk/>
            <pc:sldMk cId="2050926019" sldId="271"/>
            <ac:spMk id="10" creationId="{5298780A-33B9-4EA2-8F67-DE68AD62841B}"/>
          </ac:spMkLst>
        </pc:spChg>
        <pc:spChg chg="add del">
          <ac:chgData name="Taylor Nilsson" userId="d47c0be6-2423-4cd3-a20c-8ab6fcb66102" providerId="ADAL" clId="{E470C84F-A20C-4FEC-A4EA-A83992CEC9C2}" dt="2020-12-01T18:31:07.337" v="2871" actId="26606"/>
          <ac:spMkLst>
            <pc:docMk/>
            <pc:sldMk cId="2050926019" sldId="271"/>
            <ac:spMk id="12" creationId="{7F488E8B-4E1E-4402-8935-D4E6C02615C7}"/>
          </ac:spMkLst>
        </pc:spChg>
        <pc:spChg chg="add del">
          <ac:chgData name="Taylor Nilsson" userId="d47c0be6-2423-4cd3-a20c-8ab6fcb66102" providerId="ADAL" clId="{E470C84F-A20C-4FEC-A4EA-A83992CEC9C2}" dt="2020-12-01T18:31:07.316" v="2870" actId="26606"/>
          <ac:spMkLst>
            <pc:docMk/>
            <pc:sldMk cId="2050926019" sldId="271"/>
            <ac:spMk id="17" creationId="{9D25F302-27C5-414F-97F8-6EA0A6C028BA}"/>
          </ac:spMkLst>
        </pc:spChg>
        <pc:spChg chg="add del">
          <ac:chgData name="Taylor Nilsson" userId="d47c0be6-2423-4cd3-a20c-8ab6fcb66102" providerId="ADAL" clId="{E470C84F-A20C-4FEC-A4EA-A83992CEC9C2}" dt="2020-12-01T18:31:07.316" v="2870" actId="26606"/>
          <ac:spMkLst>
            <pc:docMk/>
            <pc:sldMk cId="2050926019" sldId="271"/>
            <ac:spMk id="19" creationId="{830A36F8-48C2-4842-A87B-8CE8DF4E7FD2}"/>
          </ac:spMkLst>
        </pc:spChg>
        <pc:spChg chg="add del">
          <ac:chgData name="Taylor Nilsson" userId="d47c0be6-2423-4cd3-a20c-8ab6fcb66102" providerId="ADAL" clId="{E470C84F-A20C-4FEC-A4EA-A83992CEC9C2}" dt="2020-12-01T18:31:07.316" v="2870" actId="26606"/>
          <ac:spMkLst>
            <pc:docMk/>
            <pc:sldMk cId="2050926019" sldId="271"/>
            <ac:spMk id="21" creationId="{086A5A31-B10A-4793-84D4-D785959AE5B8}"/>
          </ac:spMkLst>
        </pc:spChg>
        <pc:spChg chg="add del">
          <ac:chgData name="Taylor Nilsson" userId="d47c0be6-2423-4cd3-a20c-8ab6fcb66102" providerId="ADAL" clId="{E470C84F-A20C-4FEC-A4EA-A83992CEC9C2}" dt="2020-12-01T18:31:48.656" v="2881" actId="26606"/>
          <ac:spMkLst>
            <pc:docMk/>
            <pc:sldMk cId="2050926019" sldId="271"/>
            <ac:spMk id="23" creationId="{A6604B49-AD5C-4590-B051-06C8222ECD99}"/>
          </ac:spMkLst>
        </pc:spChg>
        <pc:spChg chg="add del">
          <ac:chgData name="Taylor Nilsson" userId="d47c0be6-2423-4cd3-a20c-8ab6fcb66102" providerId="ADAL" clId="{E470C84F-A20C-4FEC-A4EA-A83992CEC9C2}" dt="2020-12-01T18:31:48.656" v="2881" actId="26606"/>
          <ac:spMkLst>
            <pc:docMk/>
            <pc:sldMk cId="2050926019" sldId="271"/>
            <ac:spMk id="24" creationId="{0FE2D22C-409B-48AF-B24F-7988A8F7F848}"/>
          </ac:spMkLst>
        </pc:spChg>
        <pc:spChg chg="add del">
          <ac:chgData name="Taylor Nilsson" userId="d47c0be6-2423-4cd3-a20c-8ab6fcb66102" providerId="ADAL" clId="{E470C84F-A20C-4FEC-A4EA-A83992CEC9C2}" dt="2020-12-01T18:31:48.656" v="2881" actId="26606"/>
          <ac:spMkLst>
            <pc:docMk/>
            <pc:sldMk cId="2050926019" sldId="271"/>
            <ac:spMk id="25" creationId="{CC552A98-EF7D-4D42-AB69-066B786AB55B}"/>
          </ac:spMkLst>
        </pc:spChg>
        <pc:spChg chg="add del">
          <ac:chgData name="Taylor Nilsson" userId="d47c0be6-2423-4cd3-a20c-8ab6fcb66102" providerId="ADAL" clId="{E470C84F-A20C-4FEC-A4EA-A83992CEC9C2}" dt="2020-12-01T18:31:48.656" v="2881" actId="26606"/>
          <ac:spMkLst>
            <pc:docMk/>
            <pc:sldMk cId="2050926019" sldId="271"/>
            <ac:spMk id="26" creationId="{90464369-70FA-42AF-948F-80664CA7BFE5}"/>
          </ac:spMkLst>
        </pc:spChg>
        <pc:spChg chg="add del">
          <ac:chgData name="Taylor Nilsson" userId="d47c0be6-2423-4cd3-a20c-8ab6fcb66102" providerId="ADAL" clId="{E470C84F-A20C-4FEC-A4EA-A83992CEC9C2}" dt="2020-12-01T18:31:48.656" v="2881" actId="26606"/>
          <ac:spMkLst>
            <pc:docMk/>
            <pc:sldMk cId="2050926019" sldId="271"/>
            <ac:spMk id="27" creationId="{A648176E-454C-437C-B0FC-9B82FCF32B24}"/>
          </ac:spMkLst>
        </pc:spChg>
        <pc:spChg chg="add del">
          <ac:chgData name="Taylor Nilsson" userId="d47c0be6-2423-4cd3-a20c-8ab6fcb66102" providerId="ADAL" clId="{E470C84F-A20C-4FEC-A4EA-A83992CEC9C2}" dt="2020-12-01T18:31:30.995" v="2874" actId="26606"/>
          <ac:spMkLst>
            <pc:docMk/>
            <pc:sldMk cId="2050926019" sldId="271"/>
            <ac:spMk id="32" creationId="{49AE1604-BB93-4F6D-94D6-F2A6021FC5AD}"/>
          </ac:spMkLst>
        </pc:spChg>
        <pc:spChg chg="add del">
          <ac:chgData name="Taylor Nilsson" userId="d47c0be6-2423-4cd3-a20c-8ab6fcb66102" providerId="ADAL" clId="{E470C84F-A20C-4FEC-A4EA-A83992CEC9C2}" dt="2020-12-01T18:31:43.396" v="2878" actId="26606"/>
          <ac:spMkLst>
            <pc:docMk/>
            <pc:sldMk cId="2050926019" sldId="271"/>
            <ac:spMk id="36" creationId="{086A5A31-B10A-4793-84D4-D785959AE5B8}"/>
          </ac:spMkLst>
        </pc:spChg>
        <pc:spChg chg="add del">
          <ac:chgData name="Taylor Nilsson" userId="d47c0be6-2423-4cd3-a20c-8ab6fcb66102" providerId="ADAL" clId="{E470C84F-A20C-4FEC-A4EA-A83992CEC9C2}" dt="2020-12-01T18:31:30.995" v="2874" actId="26606"/>
          <ac:spMkLst>
            <pc:docMk/>
            <pc:sldMk cId="2050926019" sldId="271"/>
            <ac:spMk id="38" creationId="{CBC4F608-B4B8-48C3-9572-C0F061B1CD99}"/>
          </ac:spMkLst>
        </pc:spChg>
        <pc:spChg chg="add del">
          <ac:chgData name="Taylor Nilsson" userId="d47c0be6-2423-4cd3-a20c-8ab6fcb66102" providerId="ADAL" clId="{E470C84F-A20C-4FEC-A4EA-A83992CEC9C2}" dt="2020-12-01T18:31:30.995" v="2874" actId="26606"/>
          <ac:spMkLst>
            <pc:docMk/>
            <pc:sldMk cId="2050926019" sldId="271"/>
            <ac:spMk id="40" creationId="{1382A32C-5B0C-4B1C-A074-76C6DBCC9F87}"/>
          </ac:spMkLst>
        </pc:spChg>
        <pc:spChg chg="add del">
          <ac:chgData name="Taylor Nilsson" userId="d47c0be6-2423-4cd3-a20c-8ab6fcb66102" providerId="ADAL" clId="{E470C84F-A20C-4FEC-A4EA-A83992CEC9C2}" dt="2020-12-01T18:31:35.787" v="2876" actId="26606"/>
          <ac:spMkLst>
            <pc:docMk/>
            <pc:sldMk cId="2050926019" sldId="271"/>
            <ac:spMk id="42" creationId="{3756B343-807D-456E-AA26-80E96B75D13B}"/>
          </ac:spMkLst>
        </pc:spChg>
        <pc:spChg chg="add del">
          <ac:chgData name="Taylor Nilsson" userId="d47c0be6-2423-4cd3-a20c-8ab6fcb66102" providerId="ADAL" clId="{E470C84F-A20C-4FEC-A4EA-A83992CEC9C2}" dt="2020-12-01T18:31:35.787" v="2876" actId="26606"/>
          <ac:spMkLst>
            <pc:docMk/>
            <pc:sldMk cId="2050926019" sldId="271"/>
            <ac:spMk id="43" creationId="{08980754-6F4B-43C9-B9BE-127B6BED6586}"/>
          </ac:spMkLst>
        </pc:spChg>
        <pc:spChg chg="add del">
          <ac:chgData name="Taylor Nilsson" userId="d47c0be6-2423-4cd3-a20c-8ab6fcb66102" providerId="ADAL" clId="{E470C84F-A20C-4FEC-A4EA-A83992CEC9C2}" dt="2020-12-01T18:31:35.787" v="2876" actId="26606"/>
          <ac:spMkLst>
            <pc:docMk/>
            <pc:sldMk cId="2050926019" sldId="271"/>
            <ac:spMk id="44" creationId="{2C1BBA94-3F40-40AA-8BB9-E69E25E537C1}"/>
          </ac:spMkLst>
        </pc:spChg>
        <pc:spChg chg="add del">
          <ac:chgData name="Taylor Nilsson" userId="d47c0be6-2423-4cd3-a20c-8ab6fcb66102" providerId="ADAL" clId="{E470C84F-A20C-4FEC-A4EA-A83992CEC9C2}" dt="2020-12-01T18:31:35.787" v="2876" actId="26606"/>
          <ac:spMkLst>
            <pc:docMk/>
            <pc:sldMk cId="2050926019" sldId="271"/>
            <ac:spMk id="45" creationId="{169CC832-2974-4E8D-90ED-3E2941BA7336}"/>
          </ac:spMkLst>
        </pc:spChg>
        <pc:spChg chg="add del">
          <ac:chgData name="Taylor Nilsson" userId="d47c0be6-2423-4cd3-a20c-8ab6fcb66102" providerId="ADAL" clId="{E470C84F-A20C-4FEC-A4EA-A83992CEC9C2}" dt="2020-12-01T18:31:35.787" v="2876" actId="26606"/>
          <ac:spMkLst>
            <pc:docMk/>
            <pc:sldMk cId="2050926019" sldId="271"/>
            <ac:spMk id="46" creationId="{55222F96-971A-4F90-B841-6BAB416C7AC1}"/>
          </ac:spMkLst>
        </pc:spChg>
        <pc:spChg chg="add del">
          <ac:chgData name="Taylor Nilsson" userId="d47c0be6-2423-4cd3-a20c-8ab6fcb66102" providerId="ADAL" clId="{E470C84F-A20C-4FEC-A4EA-A83992CEC9C2}" dt="2020-12-01T18:31:43.396" v="2878" actId="26606"/>
          <ac:spMkLst>
            <pc:docMk/>
            <pc:sldMk cId="2050926019" sldId="271"/>
            <ac:spMk id="48" creationId="{9D25F302-27C5-414F-97F8-6EA0A6C028BA}"/>
          </ac:spMkLst>
        </pc:spChg>
        <pc:spChg chg="add del">
          <ac:chgData name="Taylor Nilsson" userId="d47c0be6-2423-4cd3-a20c-8ab6fcb66102" providerId="ADAL" clId="{E470C84F-A20C-4FEC-A4EA-A83992CEC9C2}" dt="2020-12-01T18:31:43.396" v="2878" actId="26606"/>
          <ac:spMkLst>
            <pc:docMk/>
            <pc:sldMk cId="2050926019" sldId="271"/>
            <ac:spMk id="49" creationId="{830A36F8-48C2-4842-A87B-8CE8DF4E7FD2}"/>
          </ac:spMkLst>
        </pc:spChg>
        <pc:spChg chg="add del">
          <ac:chgData name="Taylor Nilsson" userId="d47c0be6-2423-4cd3-a20c-8ab6fcb66102" providerId="ADAL" clId="{E470C84F-A20C-4FEC-A4EA-A83992CEC9C2}" dt="2020-12-01T18:31:48.643" v="2880" actId="26606"/>
          <ac:spMkLst>
            <pc:docMk/>
            <pc:sldMk cId="2050926019" sldId="271"/>
            <ac:spMk id="51" creationId="{1607EC0B-6F18-4CC6-A161-42CC6FAB22E9}"/>
          </ac:spMkLst>
        </pc:spChg>
        <pc:spChg chg="add">
          <ac:chgData name="Taylor Nilsson" userId="d47c0be6-2423-4cd3-a20c-8ab6fcb66102" providerId="ADAL" clId="{E470C84F-A20C-4FEC-A4EA-A83992CEC9C2}" dt="2020-12-01T18:31:48.656" v="2881" actId="26606"/>
          <ac:spMkLst>
            <pc:docMk/>
            <pc:sldMk cId="2050926019" sldId="271"/>
            <ac:spMk id="56" creationId="{4037C1C0-FADA-40C7-B923-037899A24F09}"/>
          </ac:spMkLst>
        </pc:spChg>
        <pc:spChg chg="add">
          <ac:chgData name="Taylor Nilsson" userId="d47c0be6-2423-4cd3-a20c-8ab6fcb66102" providerId="ADAL" clId="{E470C84F-A20C-4FEC-A4EA-A83992CEC9C2}" dt="2020-12-01T18:31:48.656" v="2881" actId="26606"/>
          <ac:spMkLst>
            <pc:docMk/>
            <pc:sldMk cId="2050926019" sldId="271"/>
            <ac:spMk id="57" creationId="{4B56CC07-3AFD-4C79-AFB2-0428FBBD79D1}"/>
          </ac:spMkLst>
        </pc:spChg>
        <pc:grpChg chg="add del">
          <ac:chgData name="Taylor Nilsson" userId="d47c0be6-2423-4cd3-a20c-8ab6fcb66102" providerId="ADAL" clId="{E470C84F-A20C-4FEC-A4EA-A83992CEC9C2}" dt="2020-12-01T18:31:30.995" v="2874" actId="26606"/>
          <ac:grpSpMkLst>
            <pc:docMk/>
            <pc:sldMk cId="2050926019" sldId="271"/>
            <ac:grpSpMk id="34" creationId="{A9270323-9616-4384-857D-E86B78272EFE}"/>
          </ac:grpSpMkLst>
        </pc:grpChg>
        <pc:grpChg chg="add del">
          <ac:chgData name="Taylor Nilsson" userId="d47c0be6-2423-4cd3-a20c-8ab6fcb66102" providerId="ADAL" clId="{E470C84F-A20C-4FEC-A4EA-A83992CEC9C2}" dt="2020-12-01T18:31:48.643" v="2880" actId="26606"/>
          <ac:grpSpMkLst>
            <pc:docMk/>
            <pc:sldMk cId="2050926019" sldId="271"/>
            <ac:grpSpMk id="52" creationId="{2F263D67-9B31-4F2B-B228-27FD3112D7EC}"/>
          </ac:grpSpMkLst>
        </pc:grpChg>
        <pc:picChg chg="add del mod">
          <ac:chgData name="Taylor Nilsson" userId="d47c0be6-2423-4cd3-a20c-8ab6fcb66102" providerId="ADAL" clId="{E470C84F-A20C-4FEC-A4EA-A83992CEC9C2}" dt="2020-12-01T18:30:35.696" v="2864" actId="478"/>
          <ac:picMkLst>
            <pc:docMk/>
            <pc:sldMk cId="2050926019" sldId="271"/>
            <ac:picMk id="5" creationId="{1C14D6E2-D1C3-4557-B5A8-1F224631DD6C}"/>
          </ac:picMkLst>
        </pc:picChg>
        <pc:picChg chg="add mod ord">
          <ac:chgData name="Taylor Nilsson" userId="d47c0be6-2423-4cd3-a20c-8ab6fcb66102" providerId="ADAL" clId="{E470C84F-A20C-4FEC-A4EA-A83992CEC9C2}" dt="2020-12-01T18:32:02.411" v="2884" actId="1076"/>
          <ac:picMkLst>
            <pc:docMk/>
            <pc:sldMk cId="2050926019" sldId="271"/>
            <ac:picMk id="7" creationId="{586A454B-52C6-4B3E-89FC-54E8DEBA16A4}"/>
          </ac:picMkLst>
        </pc:picChg>
      </pc:sldChg>
      <pc:sldChg chg="modSp new del mod">
        <pc:chgData name="Taylor Nilsson" userId="d47c0be6-2423-4cd3-a20c-8ab6fcb66102" providerId="ADAL" clId="{E470C84F-A20C-4FEC-A4EA-A83992CEC9C2}" dt="2020-11-30T23:24:44.838" v="915" actId="2696"/>
        <pc:sldMkLst>
          <pc:docMk/>
          <pc:sldMk cId="3456417070" sldId="271"/>
        </pc:sldMkLst>
        <pc:spChg chg="mod">
          <ac:chgData name="Taylor Nilsson" userId="d47c0be6-2423-4cd3-a20c-8ab6fcb66102" providerId="ADAL" clId="{E470C84F-A20C-4FEC-A4EA-A83992CEC9C2}" dt="2020-11-30T23:24:21.201" v="905" actId="20577"/>
          <ac:spMkLst>
            <pc:docMk/>
            <pc:sldMk cId="3456417070" sldId="271"/>
            <ac:spMk id="2" creationId="{15A60060-D9F1-4B70-83BC-FE1543E5D803}"/>
          </ac:spMkLst>
        </pc:spChg>
        <pc:spChg chg="mod">
          <ac:chgData name="Taylor Nilsson" userId="d47c0be6-2423-4cd3-a20c-8ab6fcb66102" providerId="ADAL" clId="{E470C84F-A20C-4FEC-A4EA-A83992CEC9C2}" dt="2020-11-30T23:24:24.485" v="914" actId="20577"/>
          <ac:spMkLst>
            <pc:docMk/>
            <pc:sldMk cId="3456417070" sldId="271"/>
            <ac:spMk id="3" creationId="{43BEE6A1-CC64-464E-AD0A-7FBF32A243C2}"/>
          </ac:spMkLst>
        </pc:spChg>
      </pc:sldChg>
      <pc:sldChg chg="addSp delSp modSp new mod ord setBg">
        <pc:chgData name="Taylor Nilsson" userId="d47c0be6-2423-4cd3-a20c-8ab6fcb66102" providerId="ADAL" clId="{E470C84F-A20C-4FEC-A4EA-A83992CEC9C2}" dt="2020-12-02T16:14:03.097" v="5610" actId="21"/>
        <pc:sldMkLst>
          <pc:docMk/>
          <pc:sldMk cId="939803786" sldId="272"/>
        </pc:sldMkLst>
        <pc:spChg chg="mod">
          <ac:chgData name="Taylor Nilsson" userId="d47c0be6-2423-4cd3-a20c-8ab6fcb66102" providerId="ADAL" clId="{E470C84F-A20C-4FEC-A4EA-A83992CEC9C2}" dt="2020-12-02T16:14:03.097" v="5610" actId="21"/>
          <ac:spMkLst>
            <pc:docMk/>
            <pc:sldMk cId="939803786" sldId="272"/>
            <ac:spMk id="2" creationId="{1EA07642-E60C-49EF-A5C4-9E95861D1A39}"/>
          </ac:spMkLst>
        </pc:spChg>
        <pc:spChg chg="del">
          <ac:chgData name="Taylor Nilsson" userId="d47c0be6-2423-4cd3-a20c-8ab6fcb66102" providerId="ADAL" clId="{E470C84F-A20C-4FEC-A4EA-A83992CEC9C2}" dt="2020-12-01T17:50:55.064" v="2555"/>
          <ac:spMkLst>
            <pc:docMk/>
            <pc:sldMk cId="939803786" sldId="272"/>
            <ac:spMk id="2" creationId="{FE5D62CD-F674-4363-B196-37FE83A716FC}"/>
          </ac:spMkLst>
        </pc:spChg>
        <pc:spChg chg="del">
          <ac:chgData name="Taylor Nilsson" userId="d47c0be6-2423-4cd3-a20c-8ab6fcb66102" providerId="ADAL" clId="{E470C84F-A20C-4FEC-A4EA-A83992CEC9C2}" dt="2020-12-01T17:53:27.878" v="2559" actId="26606"/>
          <ac:spMkLst>
            <pc:docMk/>
            <pc:sldMk cId="939803786" sldId="272"/>
            <ac:spMk id="3" creationId="{992336DF-5F9D-4D61-8F21-19A03A27E560}"/>
          </ac:spMkLst>
        </pc:spChg>
        <pc:spChg chg="add mod ord">
          <ac:chgData name="Taylor Nilsson" userId="d47c0be6-2423-4cd3-a20c-8ab6fcb66102" providerId="ADAL" clId="{E470C84F-A20C-4FEC-A4EA-A83992CEC9C2}" dt="2020-12-01T18:29:00.717" v="2858" actId="1076"/>
          <ac:spMkLst>
            <pc:docMk/>
            <pc:sldMk cId="939803786" sldId="272"/>
            <ac:spMk id="4" creationId="{1FE816F4-413A-45F6-A4F4-ED05536C3E9F}"/>
          </ac:spMkLst>
        </pc:spChg>
        <pc:spChg chg="add del mod ord">
          <ac:chgData name="Taylor Nilsson" userId="d47c0be6-2423-4cd3-a20c-8ab6fcb66102" providerId="ADAL" clId="{E470C84F-A20C-4FEC-A4EA-A83992CEC9C2}" dt="2020-12-01T17:53:55.369" v="2568" actId="26606"/>
          <ac:spMkLst>
            <pc:docMk/>
            <pc:sldMk cId="939803786" sldId="272"/>
            <ac:spMk id="5" creationId="{326A69DE-0110-4B93-B8F4-D483A2CA1981}"/>
          </ac:spMkLst>
        </pc:spChg>
        <pc:spChg chg="add del mod">
          <ac:chgData name="Taylor Nilsson" userId="d47c0be6-2423-4cd3-a20c-8ab6fcb66102" providerId="ADAL" clId="{E470C84F-A20C-4FEC-A4EA-A83992CEC9C2}" dt="2020-12-01T18:28:26.156" v="2849" actId="478"/>
          <ac:spMkLst>
            <pc:docMk/>
            <pc:sldMk cId="939803786" sldId="272"/>
            <ac:spMk id="7" creationId="{60D96B20-C0D7-4F77-A0F2-88540F6251C2}"/>
          </ac:spMkLst>
        </pc:spChg>
        <pc:spChg chg="add del mod">
          <ac:chgData name="Taylor Nilsson" userId="d47c0be6-2423-4cd3-a20c-8ab6fcb66102" providerId="ADAL" clId="{E470C84F-A20C-4FEC-A4EA-A83992CEC9C2}" dt="2020-12-01T18:28:27.158" v="2850" actId="478"/>
          <ac:spMkLst>
            <pc:docMk/>
            <pc:sldMk cId="939803786" sldId="272"/>
            <ac:spMk id="8" creationId="{F19B33EA-C208-43D1-BED5-D9A9B86313F2}"/>
          </ac:spMkLst>
        </pc:spChg>
        <pc:spChg chg="add del">
          <ac:chgData name="Taylor Nilsson" userId="d47c0be6-2423-4cd3-a20c-8ab6fcb66102" providerId="ADAL" clId="{E470C84F-A20C-4FEC-A4EA-A83992CEC9C2}" dt="2020-12-01T17:53:55.369" v="2568" actId="26606"/>
          <ac:spMkLst>
            <pc:docMk/>
            <pc:sldMk cId="939803786" sldId="272"/>
            <ac:spMk id="11" creationId="{20D5D19D-0789-4518-B5DC-D47ADF69D25A}"/>
          </ac:spMkLst>
        </pc:spChg>
        <pc:spChg chg="add del">
          <ac:chgData name="Taylor Nilsson" userId="d47c0be6-2423-4cd3-a20c-8ab6fcb66102" providerId="ADAL" clId="{E470C84F-A20C-4FEC-A4EA-A83992CEC9C2}" dt="2020-12-01T17:53:55.369" v="2568" actId="26606"/>
          <ac:spMkLst>
            <pc:docMk/>
            <pc:sldMk cId="939803786" sldId="272"/>
            <ac:spMk id="18" creationId="{B81933D1-5615-42C7-9C0B-4EB7105CCE2D}"/>
          </ac:spMkLst>
        </pc:spChg>
        <pc:spChg chg="add del">
          <ac:chgData name="Taylor Nilsson" userId="d47c0be6-2423-4cd3-a20c-8ab6fcb66102" providerId="ADAL" clId="{E470C84F-A20C-4FEC-A4EA-A83992CEC9C2}" dt="2020-12-01T17:53:55.369" v="2568" actId="26606"/>
          <ac:spMkLst>
            <pc:docMk/>
            <pc:sldMk cId="939803786" sldId="272"/>
            <ac:spMk id="20" creationId="{19C9EAEA-39D0-4B0E-A0EB-51E7B26740B1}"/>
          </ac:spMkLst>
        </pc:spChg>
        <pc:spChg chg="add mod">
          <ac:chgData name="Taylor Nilsson" userId="d47c0be6-2423-4cd3-a20c-8ab6fcb66102" providerId="ADAL" clId="{E470C84F-A20C-4FEC-A4EA-A83992CEC9C2}" dt="2020-12-01T18:28:55" v="2855" actId="14100"/>
          <ac:spMkLst>
            <pc:docMk/>
            <pc:sldMk cId="939803786" sldId="272"/>
            <ac:spMk id="24" creationId="{4E29BFA9-B95C-4A64-B925-2716BEA7F5B0}"/>
          </ac:spMkLst>
        </pc:spChg>
        <pc:spChg chg="add del">
          <ac:chgData name="Taylor Nilsson" userId="d47c0be6-2423-4cd3-a20c-8ab6fcb66102" providerId="ADAL" clId="{E470C84F-A20C-4FEC-A4EA-A83992CEC9C2}" dt="2020-12-01T18:28:35.224" v="2851" actId="26606"/>
          <ac:spMkLst>
            <pc:docMk/>
            <pc:sldMk cId="939803786" sldId="272"/>
            <ac:spMk id="27" creationId="{6234BCC6-39B9-47D9-8BF8-C665401AE23C}"/>
          </ac:spMkLst>
        </pc:spChg>
        <pc:spChg chg="add del">
          <ac:chgData name="Taylor Nilsson" userId="d47c0be6-2423-4cd3-a20c-8ab6fcb66102" providerId="ADAL" clId="{E470C84F-A20C-4FEC-A4EA-A83992CEC9C2}" dt="2020-12-01T18:28:35.224" v="2851" actId="26606"/>
          <ac:spMkLst>
            <pc:docMk/>
            <pc:sldMk cId="939803786" sldId="272"/>
            <ac:spMk id="29" creationId="{72A9CE9D-DAC3-40AF-B504-78A64A909F9D}"/>
          </ac:spMkLst>
        </pc:spChg>
        <pc:spChg chg="add del">
          <ac:chgData name="Taylor Nilsson" userId="d47c0be6-2423-4cd3-a20c-8ab6fcb66102" providerId="ADAL" clId="{E470C84F-A20C-4FEC-A4EA-A83992CEC9C2}" dt="2020-12-01T18:28:35.224" v="2851" actId="26606"/>
          <ac:spMkLst>
            <pc:docMk/>
            <pc:sldMk cId="939803786" sldId="272"/>
            <ac:spMk id="31" creationId="{506D7452-6CDE-4381-86CE-07B2459383D5}"/>
          </ac:spMkLst>
        </pc:spChg>
        <pc:spChg chg="add del">
          <ac:chgData name="Taylor Nilsson" userId="d47c0be6-2423-4cd3-a20c-8ab6fcb66102" providerId="ADAL" clId="{E470C84F-A20C-4FEC-A4EA-A83992CEC9C2}" dt="2020-12-01T18:28:35.224" v="2851" actId="26606"/>
          <ac:spMkLst>
            <pc:docMk/>
            <pc:sldMk cId="939803786" sldId="272"/>
            <ac:spMk id="33" creationId="{762DA937-8B55-4317-BD32-98D7AF30E39E}"/>
          </ac:spMkLst>
        </pc:spChg>
        <pc:spChg chg="add del">
          <ac:chgData name="Taylor Nilsson" userId="d47c0be6-2423-4cd3-a20c-8ab6fcb66102" providerId="ADAL" clId="{E470C84F-A20C-4FEC-A4EA-A83992CEC9C2}" dt="2020-12-01T18:28:35.224" v="2851" actId="26606"/>
          <ac:spMkLst>
            <pc:docMk/>
            <pc:sldMk cId="939803786" sldId="272"/>
            <ac:spMk id="35" creationId="{C52EE5A8-045B-4D39-8ED1-513334085EEC}"/>
          </ac:spMkLst>
        </pc:spChg>
        <pc:spChg chg="add">
          <ac:chgData name="Taylor Nilsson" userId="d47c0be6-2423-4cd3-a20c-8ab6fcb66102" providerId="ADAL" clId="{E470C84F-A20C-4FEC-A4EA-A83992CEC9C2}" dt="2020-12-01T18:28:35.224" v="2851" actId="26606"/>
          <ac:spMkLst>
            <pc:docMk/>
            <pc:sldMk cId="939803786" sldId="272"/>
            <ac:spMk id="40" creationId="{B9D7E975-9161-4F2D-AC53-69E1912F6B5D}"/>
          </ac:spMkLst>
        </pc:spChg>
        <pc:spChg chg="add">
          <ac:chgData name="Taylor Nilsson" userId="d47c0be6-2423-4cd3-a20c-8ab6fcb66102" providerId="ADAL" clId="{E470C84F-A20C-4FEC-A4EA-A83992CEC9C2}" dt="2020-12-01T18:28:35.224" v="2851" actId="26606"/>
          <ac:spMkLst>
            <pc:docMk/>
            <pc:sldMk cId="939803786" sldId="272"/>
            <ac:spMk id="42" creationId="{827DC2C4-B485-428A-BF4A-472D2967F47F}"/>
          </ac:spMkLst>
        </pc:spChg>
        <pc:spChg chg="add">
          <ac:chgData name="Taylor Nilsson" userId="d47c0be6-2423-4cd3-a20c-8ab6fcb66102" providerId="ADAL" clId="{E470C84F-A20C-4FEC-A4EA-A83992CEC9C2}" dt="2020-12-01T18:28:35.224" v="2851" actId="26606"/>
          <ac:spMkLst>
            <pc:docMk/>
            <pc:sldMk cId="939803786" sldId="272"/>
            <ac:spMk id="44" creationId="{463E6235-1649-4B47-9862-4026FC473B6F}"/>
          </ac:spMkLst>
        </pc:spChg>
        <pc:grpChg chg="add del">
          <ac:chgData name="Taylor Nilsson" userId="d47c0be6-2423-4cd3-a20c-8ab6fcb66102" providerId="ADAL" clId="{E470C84F-A20C-4FEC-A4EA-A83992CEC9C2}" dt="2020-12-01T17:53:55.369" v="2568" actId="26606"/>
          <ac:grpSpMkLst>
            <pc:docMk/>
            <pc:sldMk cId="939803786" sldId="272"/>
            <ac:grpSpMk id="13" creationId="{032D8612-31EB-44CF-A1D0-14FD4C705424}"/>
          </ac:grpSpMkLst>
        </pc:grpChg>
        <pc:picChg chg="add del mod">
          <ac:chgData name="Taylor Nilsson" userId="d47c0be6-2423-4cd3-a20c-8ab6fcb66102" providerId="ADAL" clId="{E470C84F-A20C-4FEC-A4EA-A83992CEC9C2}" dt="2020-12-01T22:49:56.229" v="4300" actId="478"/>
          <ac:picMkLst>
            <pc:docMk/>
            <pc:sldMk cId="939803786" sldId="272"/>
            <ac:picMk id="6" creationId="{AB6E4E33-1042-4EA7-970F-01B18795634C}"/>
          </ac:picMkLst>
        </pc:picChg>
      </pc:sldChg>
      <pc:sldChg chg="addSp delSp modSp new mod setBg">
        <pc:chgData name="Taylor Nilsson" userId="d47c0be6-2423-4cd3-a20c-8ab6fcb66102" providerId="ADAL" clId="{E470C84F-A20C-4FEC-A4EA-A83992CEC9C2}" dt="2020-12-01T22:43:34.702" v="4264" actId="26606"/>
        <pc:sldMkLst>
          <pc:docMk/>
          <pc:sldMk cId="27139680" sldId="273"/>
        </pc:sldMkLst>
        <pc:spChg chg="mod">
          <ac:chgData name="Taylor Nilsson" userId="d47c0be6-2423-4cd3-a20c-8ab6fcb66102" providerId="ADAL" clId="{E470C84F-A20C-4FEC-A4EA-A83992CEC9C2}" dt="2020-12-01T22:43:34.702" v="4264" actId="26606"/>
          <ac:spMkLst>
            <pc:docMk/>
            <pc:sldMk cId="27139680" sldId="273"/>
            <ac:spMk id="2" creationId="{2F375DBB-79A3-4207-9D45-5A9861AADA04}"/>
          </ac:spMkLst>
        </pc:spChg>
        <pc:spChg chg="del mod">
          <ac:chgData name="Taylor Nilsson" userId="d47c0be6-2423-4cd3-a20c-8ab6fcb66102" providerId="ADAL" clId="{E470C84F-A20C-4FEC-A4EA-A83992CEC9C2}" dt="2020-12-01T19:39:18.362" v="3017"/>
          <ac:spMkLst>
            <pc:docMk/>
            <pc:sldMk cId="27139680" sldId="273"/>
            <ac:spMk id="3" creationId="{D6352A55-08BF-4A3A-83D9-1EC31CD07B21}"/>
          </ac:spMkLst>
        </pc:spChg>
        <pc:spChg chg="add del mod">
          <ac:chgData name="Taylor Nilsson" userId="d47c0be6-2423-4cd3-a20c-8ab6fcb66102" providerId="ADAL" clId="{E470C84F-A20C-4FEC-A4EA-A83992CEC9C2}" dt="2020-12-01T21:14:19.283" v="3087"/>
          <ac:spMkLst>
            <pc:docMk/>
            <pc:sldMk cId="27139680" sldId="273"/>
            <ac:spMk id="5" creationId="{58FFDA51-6798-43A9-A2F7-C8715B03D27E}"/>
          </ac:spMkLst>
        </pc:spChg>
        <pc:spChg chg="add del">
          <ac:chgData name="Taylor Nilsson" userId="d47c0be6-2423-4cd3-a20c-8ab6fcb66102" providerId="ADAL" clId="{E470C84F-A20C-4FEC-A4EA-A83992CEC9C2}" dt="2020-12-01T19:38:29.024" v="3016" actId="478"/>
          <ac:spMkLst>
            <pc:docMk/>
            <pc:sldMk cId="27139680" sldId="273"/>
            <ac:spMk id="7" creationId="{EA24B855-214B-44D8-89A9-6EAB0B2BA705}"/>
          </ac:spMkLst>
        </pc:spChg>
        <pc:spChg chg="add mod ord">
          <ac:chgData name="Taylor Nilsson" userId="d47c0be6-2423-4cd3-a20c-8ab6fcb66102" providerId="ADAL" clId="{E470C84F-A20C-4FEC-A4EA-A83992CEC9C2}" dt="2020-12-01T22:43:34.702" v="4264" actId="26606"/>
          <ac:spMkLst>
            <pc:docMk/>
            <pc:sldMk cId="27139680" sldId="273"/>
            <ac:spMk id="10" creationId="{3AB51BD3-E424-4812-9076-FA6A815B1CCC}"/>
          </ac:spMkLst>
        </pc:spChg>
        <pc:spChg chg="add del mod">
          <ac:chgData name="Taylor Nilsson" userId="d47c0be6-2423-4cd3-a20c-8ab6fcb66102" providerId="ADAL" clId="{E470C84F-A20C-4FEC-A4EA-A83992CEC9C2}" dt="2020-12-01T19:40:12.493" v="3055" actId="478"/>
          <ac:spMkLst>
            <pc:docMk/>
            <pc:sldMk cId="27139680" sldId="273"/>
            <ac:spMk id="12" creationId="{6470F5F5-E324-4DA9-A6BD-7B65CD3DDF8B}"/>
          </ac:spMkLst>
        </pc:spChg>
        <pc:spChg chg="add mod">
          <ac:chgData name="Taylor Nilsson" userId="d47c0be6-2423-4cd3-a20c-8ab6fcb66102" providerId="ADAL" clId="{E470C84F-A20C-4FEC-A4EA-A83992CEC9C2}" dt="2020-12-01T22:43:34.702" v="4264" actId="26606"/>
          <ac:spMkLst>
            <pc:docMk/>
            <pc:sldMk cId="27139680" sldId="273"/>
            <ac:spMk id="18" creationId="{4B64CE6A-0998-4E84-9884-40B45DB98CE2}"/>
          </ac:spMkLst>
        </pc:spChg>
        <pc:spChg chg="add">
          <ac:chgData name="Taylor Nilsson" userId="d47c0be6-2423-4cd3-a20c-8ab6fcb66102" providerId="ADAL" clId="{E470C84F-A20C-4FEC-A4EA-A83992CEC9C2}" dt="2020-12-01T22:43:34.702" v="4264" actId="26606"/>
          <ac:spMkLst>
            <pc:docMk/>
            <pc:sldMk cId="27139680" sldId="273"/>
            <ac:spMk id="27" creationId="{0FE2D22C-409B-48AF-B24F-7988A8F7F848}"/>
          </ac:spMkLst>
        </pc:spChg>
        <pc:spChg chg="add">
          <ac:chgData name="Taylor Nilsson" userId="d47c0be6-2423-4cd3-a20c-8ab6fcb66102" providerId="ADAL" clId="{E470C84F-A20C-4FEC-A4EA-A83992CEC9C2}" dt="2020-12-01T22:43:34.702" v="4264" actId="26606"/>
          <ac:spMkLst>
            <pc:docMk/>
            <pc:sldMk cId="27139680" sldId="273"/>
            <ac:spMk id="29" creationId="{90464369-70FA-42AF-948F-80664CA7BFE5}"/>
          </ac:spMkLst>
        </pc:spChg>
        <pc:spChg chg="add">
          <ac:chgData name="Taylor Nilsson" userId="d47c0be6-2423-4cd3-a20c-8ab6fcb66102" providerId="ADAL" clId="{E470C84F-A20C-4FEC-A4EA-A83992CEC9C2}" dt="2020-12-01T22:43:34.702" v="4264" actId="26606"/>
          <ac:spMkLst>
            <pc:docMk/>
            <pc:sldMk cId="27139680" sldId="273"/>
            <ac:spMk id="31" creationId="{A648176E-454C-437C-B0FC-9B82FCF32B24}"/>
          </ac:spMkLst>
        </pc:spChg>
        <pc:spChg chg="add">
          <ac:chgData name="Taylor Nilsson" userId="d47c0be6-2423-4cd3-a20c-8ab6fcb66102" providerId="ADAL" clId="{E470C84F-A20C-4FEC-A4EA-A83992CEC9C2}" dt="2020-12-01T22:43:34.702" v="4264" actId="26606"/>
          <ac:spMkLst>
            <pc:docMk/>
            <pc:sldMk cId="27139680" sldId="273"/>
            <ac:spMk id="33" creationId="{A6604B49-AD5C-4590-B051-06C8222ECD99}"/>
          </ac:spMkLst>
        </pc:spChg>
        <pc:spChg chg="add">
          <ac:chgData name="Taylor Nilsson" userId="d47c0be6-2423-4cd3-a20c-8ab6fcb66102" providerId="ADAL" clId="{E470C84F-A20C-4FEC-A4EA-A83992CEC9C2}" dt="2020-12-01T22:43:34.702" v="4264" actId="26606"/>
          <ac:spMkLst>
            <pc:docMk/>
            <pc:sldMk cId="27139680" sldId="273"/>
            <ac:spMk id="35" creationId="{CC552A98-EF7D-4D42-AB69-066B786AB55B}"/>
          </ac:spMkLst>
        </pc:spChg>
        <pc:picChg chg="add del mod">
          <ac:chgData name="Taylor Nilsson" userId="d47c0be6-2423-4cd3-a20c-8ab6fcb66102" providerId="ADAL" clId="{E470C84F-A20C-4FEC-A4EA-A83992CEC9C2}" dt="2020-12-01T19:39:39.599" v="3048" actId="21"/>
          <ac:picMkLst>
            <pc:docMk/>
            <pc:sldMk cId="27139680" sldId="273"/>
            <ac:picMk id="9" creationId="{B94938C9-A920-4AD7-A565-41120C236DFE}"/>
          </ac:picMkLst>
        </pc:picChg>
        <pc:picChg chg="add del mod">
          <ac:chgData name="Taylor Nilsson" userId="d47c0be6-2423-4cd3-a20c-8ab6fcb66102" providerId="ADAL" clId="{E470C84F-A20C-4FEC-A4EA-A83992CEC9C2}" dt="2020-12-01T21:13:44.821" v="3084" actId="478"/>
          <ac:picMkLst>
            <pc:docMk/>
            <pc:sldMk cId="27139680" sldId="273"/>
            <ac:picMk id="13" creationId="{3F6E9E51-C219-4AA1-972E-F0BE06E15BF5}"/>
          </ac:picMkLst>
        </pc:picChg>
        <pc:picChg chg="add del mod">
          <ac:chgData name="Taylor Nilsson" userId="d47c0be6-2423-4cd3-a20c-8ab6fcb66102" providerId="ADAL" clId="{E470C84F-A20C-4FEC-A4EA-A83992CEC9C2}" dt="2020-12-01T21:14:24.483" v="3089" actId="478"/>
          <ac:picMkLst>
            <pc:docMk/>
            <pc:sldMk cId="27139680" sldId="273"/>
            <ac:picMk id="15" creationId="{68433F95-A217-4188-A1F7-81EED19C607E}"/>
          </ac:picMkLst>
        </pc:picChg>
        <pc:picChg chg="add mod">
          <ac:chgData name="Taylor Nilsson" userId="d47c0be6-2423-4cd3-a20c-8ab6fcb66102" providerId="ADAL" clId="{E470C84F-A20C-4FEC-A4EA-A83992CEC9C2}" dt="2020-12-01T22:43:34.702" v="4264" actId="26606"/>
          <ac:picMkLst>
            <pc:docMk/>
            <pc:sldMk cId="27139680" sldId="273"/>
            <ac:picMk id="17" creationId="{7AF7F9A4-C182-44E9-88FF-B8F3CD00E3BB}"/>
          </ac:picMkLst>
        </pc:picChg>
        <pc:cxnChg chg="add del">
          <ac:chgData name="Taylor Nilsson" userId="d47c0be6-2423-4cd3-a20c-8ab6fcb66102" providerId="ADAL" clId="{E470C84F-A20C-4FEC-A4EA-A83992CEC9C2}" dt="2020-12-01T22:43:34.702" v="4264" actId="26606"/>
          <ac:cxnSpMkLst>
            <pc:docMk/>
            <pc:sldMk cId="27139680" sldId="273"/>
            <ac:cxnSpMk id="22" creationId="{A7F400EE-A8A5-48AF-B4D6-291B52C6F0B0}"/>
          </ac:cxnSpMkLst>
        </pc:cxnChg>
      </pc:sldChg>
      <pc:sldChg chg="addSp delSp modSp new mod setBg">
        <pc:chgData name="Taylor Nilsson" userId="d47c0be6-2423-4cd3-a20c-8ab6fcb66102" providerId="ADAL" clId="{E470C84F-A20C-4FEC-A4EA-A83992CEC9C2}" dt="2020-12-01T22:37:10.762" v="4198" actId="255"/>
        <pc:sldMkLst>
          <pc:docMk/>
          <pc:sldMk cId="4249157269" sldId="274"/>
        </pc:sldMkLst>
        <pc:spChg chg="mod ord">
          <ac:chgData name="Taylor Nilsson" userId="d47c0be6-2423-4cd3-a20c-8ab6fcb66102" providerId="ADAL" clId="{E470C84F-A20C-4FEC-A4EA-A83992CEC9C2}" dt="2020-12-01T22:37:10.762" v="4198" actId="255"/>
          <ac:spMkLst>
            <pc:docMk/>
            <pc:sldMk cId="4249157269" sldId="274"/>
            <ac:spMk id="2" creationId="{ABBB3C00-46D2-4205-B5A8-8100345C1B51}"/>
          </ac:spMkLst>
        </pc:spChg>
        <pc:spChg chg="del">
          <ac:chgData name="Taylor Nilsson" userId="d47c0be6-2423-4cd3-a20c-8ab6fcb66102" providerId="ADAL" clId="{E470C84F-A20C-4FEC-A4EA-A83992CEC9C2}" dt="2020-12-01T21:20:36.146" v="3264"/>
          <ac:spMkLst>
            <pc:docMk/>
            <pc:sldMk cId="4249157269" sldId="274"/>
            <ac:spMk id="3" creationId="{A7B6CCCD-327A-4C0E-9D3E-860629972613}"/>
          </ac:spMkLst>
        </pc:spChg>
        <pc:spChg chg="add del mod">
          <ac:chgData name="Taylor Nilsson" userId="d47c0be6-2423-4cd3-a20c-8ab6fcb66102" providerId="ADAL" clId="{E470C84F-A20C-4FEC-A4EA-A83992CEC9C2}" dt="2020-12-01T21:21:36.134" v="3277"/>
          <ac:spMkLst>
            <pc:docMk/>
            <pc:sldMk cId="4249157269" sldId="274"/>
            <ac:spMk id="6" creationId="{CFB8DAAD-5768-43E7-A59E-53A7144B078F}"/>
          </ac:spMkLst>
        </pc:spChg>
        <pc:spChg chg="add mod">
          <ac:chgData name="Taylor Nilsson" userId="d47c0be6-2423-4cd3-a20c-8ab6fcb66102" providerId="ADAL" clId="{E470C84F-A20C-4FEC-A4EA-A83992CEC9C2}" dt="2020-12-01T21:28:36.177" v="3449" actId="255"/>
          <ac:spMkLst>
            <pc:docMk/>
            <pc:sldMk cId="4249157269" sldId="274"/>
            <ac:spMk id="7" creationId="{920DEED2-81D8-45CC-AD47-D127BB035ED4}"/>
          </ac:spMkLst>
        </pc:spChg>
        <pc:spChg chg="add del mod">
          <ac:chgData name="Taylor Nilsson" userId="d47c0be6-2423-4cd3-a20c-8ab6fcb66102" providerId="ADAL" clId="{E470C84F-A20C-4FEC-A4EA-A83992CEC9C2}" dt="2020-12-01T21:28:06.200" v="3443"/>
          <ac:spMkLst>
            <pc:docMk/>
            <pc:sldMk cId="4249157269" sldId="274"/>
            <ac:spMk id="8" creationId="{2F4A3D81-2600-4F24-BA74-40A0EAC7683F}"/>
          </ac:spMkLst>
        </pc:spChg>
        <pc:spChg chg="add del">
          <ac:chgData name="Taylor Nilsson" userId="d47c0be6-2423-4cd3-a20c-8ab6fcb66102" providerId="ADAL" clId="{E470C84F-A20C-4FEC-A4EA-A83992CEC9C2}" dt="2020-12-01T21:21:01.703" v="3267" actId="26606"/>
          <ac:spMkLst>
            <pc:docMk/>
            <pc:sldMk cId="4249157269" sldId="274"/>
            <ac:spMk id="10" creationId="{20D5D19D-0789-4518-B5DC-D47ADF69D25A}"/>
          </ac:spMkLst>
        </pc:spChg>
        <pc:spChg chg="add del">
          <ac:chgData name="Taylor Nilsson" userId="d47c0be6-2423-4cd3-a20c-8ab6fcb66102" providerId="ADAL" clId="{E470C84F-A20C-4FEC-A4EA-A83992CEC9C2}" dt="2020-12-01T21:21:01.703" v="3267" actId="26606"/>
          <ac:spMkLst>
            <pc:docMk/>
            <pc:sldMk cId="4249157269" sldId="274"/>
            <ac:spMk id="17" creationId="{B81933D1-5615-42C7-9C0B-4EB7105CCE2D}"/>
          </ac:spMkLst>
        </pc:spChg>
        <pc:spChg chg="add del">
          <ac:chgData name="Taylor Nilsson" userId="d47c0be6-2423-4cd3-a20c-8ab6fcb66102" providerId="ADAL" clId="{E470C84F-A20C-4FEC-A4EA-A83992CEC9C2}" dt="2020-12-01T21:21:01.703" v="3267" actId="26606"/>
          <ac:spMkLst>
            <pc:docMk/>
            <pc:sldMk cId="4249157269" sldId="274"/>
            <ac:spMk id="19" creationId="{19C9EAEA-39D0-4B0E-A0EB-51E7B26740B1}"/>
          </ac:spMkLst>
        </pc:spChg>
        <pc:spChg chg="add mod">
          <ac:chgData name="Taylor Nilsson" userId="d47c0be6-2423-4cd3-a20c-8ab6fcb66102" providerId="ADAL" clId="{E470C84F-A20C-4FEC-A4EA-A83992CEC9C2}" dt="2020-12-01T21:28:43.282" v="3451" actId="1076"/>
          <ac:spMkLst>
            <pc:docMk/>
            <pc:sldMk cId="4249157269" sldId="274"/>
            <ac:spMk id="20" creationId="{4774EDD9-0FE8-4218-A2A9-62EC4AF234BF}"/>
          </ac:spMkLst>
        </pc:spChg>
        <pc:spChg chg="add">
          <ac:chgData name="Taylor Nilsson" userId="d47c0be6-2423-4cd3-a20c-8ab6fcb66102" providerId="ADAL" clId="{E470C84F-A20C-4FEC-A4EA-A83992CEC9C2}" dt="2020-12-01T21:21:01.703" v="3267" actId="26606"/>
          <ac:spMkLst>
            <pc:docMk/>
            <pc:sldMk cId="4249157269" sldId="274"/>
            <ac:spMk id="24" creationId="{BD396B13-A10E-4A7C-A096-8CAE0B98BDC9}"/>
          </ac:spMkLst>
        </pc:spChg>
        <pc:spChg chg="add">
          <ac:chgData name="Taylor Nilsson" userId="d47c0be6-2423-4cd3-a20c-8ab6fcb66102" providerId="ADAL" clId="{E470C84F-A20C-4FEC-A4EA-A83992CEC9C2}" dt="2020-12-01T21:21:01.703" v="3267" actId="26606"/>
          <ac:spMkLst>
            <pc:docMk/>
            <pc:sldMk cId="4249157269" sldId="274"/>
            <ac:spMk id="26" creationId="{52B7117A-6A3D-4C1E-8D25-852D81E78C52}"/>
          </ac:spMkLst>
        </pc:spChg>
        <pc:spChg chg="add">
          <ac:chgData name="Taylor Nilsson" userId="d47c0be6-2423-4cd3-a20c-8ab6fcb66102" providerId="ADAL" clId="{E470C84F-A20C-4FEC-A4EA-A83992CEC9C2}" dt="2020-12-01T21:21:01.703" v="3267" actId="26606"/>
          <ac:spMkLst>
            <pc:docMk/>
            <pc:sldMk cId="4249157269" sldId="274"/>
            <ac:spMk id="28" creationId="{EE04B5EB-F158-4507-90DD-BD23620C7CC9}"/>
          </ac:spMkLst>
        </pc:spChg>
        <pc:grpChg chg="add del">
          <ac:chgData name="Taylor Nilsson" userId="d47c0be6-2423-4cd3-a20c-8ab6fcb66102" providerId="ADAL" clId="{E470C84F-A20C-4FEC-A4EA-A83992CEC9C2}" dt="2020-12-01T21:21:01.703" v="3267" actId="26606"/>
          <ac:grpSpMkLst>
            <pc:docMk/>
            <pc:sldMk cId="4249157269" sldId="274"/>
            <ac:grpSpMk id="12" creationId="{032D8612-31EB-44CF-A1D0-14FD4C705424}"/>
          </ac:grpSpMkLst>
        </pc:grpChg>
        <pc:picChg chg="add mod">
          <ac:chgData name="Taylor Nilsson" userId="d47c0be6-2423-4cd3-a20c-8ab6fcb66102" providerId="ADAL" clId="{E470C84F-A20C-4FEC-A4EA-A83992CEC9C2}" dt="2020-12-01T21:21:01.703" v="3267" actId="26606"/>
          <ac:picMkLst>
            <pc:docMk/>
            <pc:sldMk cId="4249157269" sldId="274"/>
            <ac:picMk id="5" creationId="{DA76147A-D453-44E2-A77C-8CAE907D3909}"/>
          </ac:picMkLst>
        </pc:picChg>
      </pc:sldChg>
      <pc:sldChg chg="addSp delSp modSp new mod setBg">
        <pc:chgData name="Taylor Nilsson" userId="d47c0be6-2423-4cd3-a20c-8ab6fcb66102" providerId="ADAL" clId="{E470C84F-A20C-4FEC-A4EA-A83992CEC9C2}" dt="2020-12-01T22:43:01.643" v="4259" actId="1076"/>
        <pc:sldMkLst>
          <pc:docMk/>
          <pc:sldMk cId="1665901145" sldId="275"/>
        </pc:sldMkLst>
        <pc:spChg chg="mod ord">
          <ac:chgData name="Taylor Nilsson" userId="d47c0be6-2423-4cd3-a20c-8ab6fcb66102" providerId="ADAL" clId="{E470C84F-A20C-4FEC-A4EA-A83992CEC9C2}" dt="2020-12-01T21:33:38.185" v="3509" actId="14100"/>
          <ac:spMkLst>
            <pc:docMk/>
            <pc:sldMk cId="1665901145" sldId="275"/>
            <ac:spMk id="2" creationId="{7745AADD-ADCF-4803-83A0-089F2C09C31A}"/>
          </ac:spMkLst>
        </pc:spChg>
        <pc:spChg chg="del">
          <ac:chgData name="Taylor Nilsson" userId="d47c0be6-2423-4cd3-a20c-8ab6fcb66102" providerId="ADAL" clId="{E470C84F-A20C-4FEC-A4EA-A83992CEC9C2}" dt="2020-12-01T21:32:10.667" v="3484" actId="931"/>
          <ac:spMkLst>
            <pc:docMk/>
            <pc:sldMk cId="1665901145" sldId="275"/>
            <ac:spMk id="3" creationId="{DB3E1B85-2400-4821-AFB4-8FA0FEADE03C}"/>
          </ac:spMkLst>
        </pc:spChg>
        <pc:spChg chg="add del mod">
          <ac:chgData name="Taylor Nilsson" userId="d47c0be6-2423-4cd3-a20c-8ab6fcb66102" providerId="ADAL" clId="{E470C84F-A20C-4FEC-A4EA-A83992CEC9C2}" dt="2020-12-01T21:33:40.798" v="3512"/>
          <ac:spMkLst>
            <pc:docMk/>
            <pc:sldMk cId="1665901145" sldId="275"/>
            <ac:spMk id="6" creationId="{60481225-5A58-4E70-A1F4-FB04EC42E540}"/>
          </ac:spMkLst>
        </pc:spChg>
        <pc:spChg chg="add del">
          <ac:chgData name="Taylor Nilsson" userId="d47c0be6-2423-4cd3-a20c-8ab6fcb66102" providerId="ADAL" clId="{E470C84F-A20C-4FEC-A4EA-A83992CEC9C2}" dt="2020-12-01T21:32:32.027" v="3491" actId="26606"/>
          <ac:spMkLst>
            <pc:docMk/>
            <pc:sldMk cId="1665901145" sldId="275"/>
            <ac:spMk id="10" creationId="{043017B7-DB56-477D-A4AE-8EC1B3C99C78}"/>
          </ac:spMkLst>
        </pc:spChg>
        <pc:spChg chg="add del">
          <ac:chgData name="Taylor Nilsson" userId="d47c0be6-2423-4cd3-a20c-8ab6fcb66102" providerId="ADAL" clId="{E470C84F-A20C-4FEC-A4EA-A83992CEC9C2}" dt="2020-12-01T21:32:38.123" v="3495" actId="26606"/>
          <ac:spMkLst>
            <pc:docMk/>
            <pc:sldMk cId="1665901145" sldId="275"/>
            <ac:spMk id="14" creationId="{311F016A-A753-449B-9EA6-322199B7119E}"/>
          </ac:spMkLst>
        </pc:spChg>
        <pc:spChg chg="add del">
          <ac:chgData name="Taylor Nilsson" userId="d47c0be6-2423-4cd3-a20c-8ab6fcb66102" providerId="ADAL" clId="{E470C84F-A20C-4FEC-A4EA-A83992CEC9C2}" dt="2020-12-01T21:32:32.027" v="3491" actId="26606"/>
          <ac:spMkLst>
            <pc:docMk/>
            <pc:sldMk cId="1665901145" sldId="275"/>
            <ac:spMk id="16" creationId="{04357C93-F0CB-4A1C-8F77-4E9063789819}"/>
          </ac:spMkLst>
        </pc:spChg>
        <pc:spChg chg="add del">
          <ac:chgData name="Taylor Nilsson" userId="d47c0be6-2423-4cd3-a20c-8ab6fcb66102" providerId="ADAL" clId="{E470C84F-A20C-4FEC-A4EA-A83992CEC9C2}" dt="2020-12-01T21:32:36.041" v="3493" actId="26606"/>
          <ac:spMkLst>
            <pc:docMk/>
            <pc:sldMk cId="1665901145" sldId="275"/>
            <ac:spMk id="18" creationId="{B9D7E975-9161-4F2D-AC53-69E1912F6B5D}"/>
          </ac:spMkLst>
        </pc:spChg>
        <pc:spChg chg="add del">
          <ac:chgData name="Taylor Nilsson" userId="d47c0be6-2423-4cd3-a20c-8ab6fcb66102" providerId="ADAL" clId="{E470C84F-A20C-4FEC-A4EA-A83992CEC9C2}" dt="2020-12-01T21:32:36.041" v="3493" actId="26606"/>
          <ac:spMkLst>
            <pc:docMk/>
            <pc:sldMk cId="1665901145" sldId="275"/>
            <ac:spMk id="19" creationId="{827DC2C4-B485-428A-BF4A-472D2967F47F}"/>
          </ac:spMkLst>
        </pc:spChg>
        <pc:spChg chg="add del">
          <ac:chgData name="Taylor Nilsson" userId="d47c0be6-2423-4cd3-a20c-8ab6fcb66102" providerId="ADAL" clId="{E470C84F-A20C-4FEC-A4EA-A83992CEC9C2}" dt="2020-12-01T21:32:36.041" v="3493" actId="26606"/>
          <ac:spMkLst>
            <pc:docMk/>
            <pc:sldMk cId="1665901145" sldId="275"/>
            <ac:spMk id="20" creationId="{463E6235-1649-4B47-9862-4026FC473B6F}"/>
          </ac:spMkLst>
        </pc:spChg>
        <pc:spChg chg="add del">
          <ac:chgData name="Taylor Nilsson" userId="d47c0be6-2423-4cd3-a20c-8ab6fcb66102" providerId="ADAL" clId="{E470C84F-A20C-4FEC-A4EA-A83992CEC9C2}" dt="2020-12-01T21:32:38.123" v="3495" actId="26606"/>
          <ac:spMkLst>
            <pc:docMk/>
            <pc:sldMk cId="1665901145" sldId="275"/>
            <ac:spMk id="22" creationId="{A1D7EC86-7CB9-431D-8AC3-8AAF0440B162}"/>
          </ac:spMkLst>
        </pc:spChg>
        <pc:spChg chg="add del">
          <ac:chgData name="Taylor Nilsson" userId="d47c0be6-2423-4cd3-a20c-8ab6fcb66102" providerId="ADAL" clId="{E470C84F-A20C-4FEC-A4EA-A83992CEC9C2}" dt="2020-12-01T21:32:38.123" v="3495" actId="26606"/>
          <ac:spMkLst>
            <pc:docMk/>
            <pc:sldMk cId="1665901145" sldId="275"/>
            <ac:spMk id="23" creationId="{D4B9777F-B610-419B-9193-80306388F3E2}"/>
          </ac:spMkLst>
        </pc:spChg>
        <pc:spChg chg="add del">
          <ac:chgData name="Taylor Nilsson" userId="d47c0be6-2423-4cd3-a20c-8ab6fcb66102" providerId="ADAL" clId="{E470C84F-A20C-4FEC-A4EA-A83992CEC9C2}" dt="2020-12-01T21:32:38.123" v="3495" actId="26606"/>
          <ac:spMkLst>
            <pc:docMk/>
            <pc:sldMk cId="1665901145" sldId="275"/>
            <ac:spMk id="24" creationId="{95106A28-883A-4993-BF9E-C403B81A8D66}"/>
          </ac:spMkLst>
        </pc:spChg>
        <pc:spChg chg="add del">
          <ac:chgData name="Taylor Nilsson" userId="d47c0be6-2423-4cd3-a20c-8ab6fcb66102" providerId="ADAL" clId="{E470C84F-A20C-4FEC-A4EA-A83992CEC9C2}" dt="2020-12-01T21:32:38.123" v="3495" actId="26606"/>
          <ac:spMkLst>
            <pc:docMk/>
            <pc:sldMk cId="1665901145" sldId="275"/>
            <ac:spMk id="25" creationId="{F5AE4E4F-9F4C-43ED-8299-9BD63B74E8F0}"/>
          </ac:spMkLst>
        </pc:spChg>
        <pc:spChg chg="add del">
          <ac:chgData name="Taylor Nilsson" userId="d47c0be6-2423-4cd3-a20c-8ab6fcb66102" providerId="ADAL" clId="{E470C84F-A20C-4FEC-A4EA-A83992CEC9C2}" dt="2020-12-01T21:32:54.759" v="3497" actId="26606"/>
          <ac:spMkLst>
            <pc:docMk/>
            <pc:sldMk cId="1665901145" sldId="275"/>
            <ac:spMk id="27" creationId="{62542EEC-4F7C-4AE2-933E-EAC8EB3FA378}"/>
          </ac:spMkLst>
        </pc:spChg>
        <pc:spChg chg="add del">
          <ac:chgData name="Taylor Nilsson" userId="d47c0be6-2423-4cd3-a20c-8ab6fcb66102" providerId="ADAL" clId="{E470C84F-A20C-4FEC-A4EA-A83992CEC9C2}" dt="2020-12-01T21:32:54.759" v="3497" actId="26606"/>
          <ac:spMkLst>
            <pc:docMk/>
            <pc:sldMk cId="1665901145" sldId="275"/>
            <ac:spMk id="28" creationId="{B81933D1-5615-42C7-9C0B-4EB7105CCE2D}"/>
          </ac:spMkLst>
        </pc:spChg>
        <pc:spChg chg="add del">
          <ac:chgData name="Taylor Nilsson" userId="d47c0be6-2423-4cd3-a20c-8ab6fcb66102" providerId="ADAL" clId="{E470C84F-A20C-4FEC-A4EA-A83992CEC9C2}" dt="2020-12-01T21:32:54.759" v="3497" actId="26606"/>
          <ac:spMkLst>
            <pc:docMk/>
            <pc:sldMk cId="1665901145" sldId="275"/>
            <ac:spMk id="29" creationId="{19C9EAEA-39D0-4B0E-A0EB-51E7B26740B1}"/>
          </ac:spMkLst>
        </pc:spChg>
        <pc:spChg chg="add del">
          <ac:chgData name="Taylor Nilsson" userId="d47c0be6-2423-4cd3-a20c-8ab6fcb66102" providerId="ADAL" clId="{E470C84F-A20C-4FEC-A4EA-A83992CEC9C2}" dt="2020-12-01T21:33:00.957" v="3499" actId="26606"/>
          <ac:spMkLst>
            <pc:docMk/>
            <pc:sldMk cId="1665901145" sldId="275"/>
            <ac:spMk id="34" creationId="{7D9D36D6-2AC5-46A1-A849-4C82D5264A3A}"/>
          </ac:spMkLst>
        </pc:spChg>
        <pc:spChg chg="add mod">
          <ac:chgData name="Taylor Nilsson" userId="d47c0be6-2423-4cd3-a20c-8ab6fcb66102" providerId="ADAL" clId="{E470C84F-A20C-4FEC-A4EA-A83992CEC9C2}" dt="2020-12-01T22:42:57.919" v="4258" actId="1076"/>
          <ac:spMkLst>
            <pc:docMk/>
            <pc:sldMk cId="1665901145" sldId="275"/>
            <ac:spMk id="35" creationId="{0A8C15A9-6B8C-4A6F-9E39-B3E9C4B54397}"/>
          </ac:spMkLst>
        </pc:spChg>
        <pc:spChg chg="add del">
          <ac:chgData name="Taylor Nilsson" userId="d47c0be6-2423-4cd3-a20c-8ab6fcb66102" providerId="ADAL" clId="{E470C84F-A20C-4FEC-A4EA-A83992CEC9C2}" dt="2020-12-01T21:33:09.597" v="3501" actId="26606"/>
          <ac:spMkLst>
            <pc:docMk/>
            <pc:sldMk cId="1665901145" sldId="275"/>
            <ac:spMk id="36" creationId="{BD396B13-A10E-4A7C-A096-8CAE0B98BDC9}"/>
          </ac:spMkLst>
        </pc:spChg>
        <pc:spChg chg="add del">
          <ac:chgData name="Taylor Nilsson" userId="d47c0be6-2423-4cd3-a20c-8ab6fcb66102" providerId="ADAL" clId="{E470C84F-A20C-4FEC-A4EA-A83992CEC9C2}" dt="2020-12-01T21:33:09.597" v="3501" actId="26606"/>
          <ac:spMkLst>
            <pc:docMk/>
            <pc:sldMk cId="1665901145" sldId="275"/>
            <ac:spMk id="37" creationId="{52B7117A-6A3D-4C1E-8D25-852D81E78C52}"/>
          </ac:spMkLst>
        </pc:spChg>
        <pc:spChg chg="add del">
          <ac:chgData name="Taylor Nilsson" userId="d47c0be6-2423-4cd3-a20c-8ab6fcb66102" providerId="ADAL" clId="{E470C84F-A20C-4FEC-A4EA-A83992CEC9C2}" dt="2020-12-01T21:33:09.597" v="3501" actId="26606"/>
          <ac:spMkLst>
            <pc:docMk/>
            <pc:sldMk cId="1665901145" sldId="275"/>
            <ac:spMk id="38" creationId="{EE04B5EB-F158-4507-90DD-BD23620C7CC9}"/>
          </ac:spMkLst>
        </pc:spChg>
        <pc:spChg chg="add mod">
          <ac:chgData name="Taylor Nilsson" userId="d47c0be6-2423-4cd3-a20c-8ab6fcb66102" providerId="ADAL" clId="{E470C84F-A20C-4FEC-A4EA-A83992CEC9C2}" dt="2020-12-01T22:43:01.643" v="4259" actId="1076"/>
          <ac:spMkLst>
            <pc:docMk/>
            <pc:sldMk cId="1665901145" sldId="275"/>
            <ac:spMk id="39" creationId="{771E0E4D-0443-4AA1-9BAB-B53FE93D0E92}"/>
          </ac:spMkLst>
        </pc:spChg>
        <pc:spChg chg="add">
          <ac:chgData name="Taylor Nilsson" userId="d47c0be6-2423-4cd3-a20c-8ab6fcb66102" providerId="ADAL" clId="{E470C84F-A20C-4FEC-A4EA-A83992CEC9C2}" dt="2020-12-01T21:33:09.609" v="3502" actId="26606"/>
          <ac:spMkLst>
            <pc:docMk/>
            <pc:sldMk cId="1665901145" sldId="275"/>
            <ac:spMk id="40" creationId="{739E93DA-BA0C-4FFD-8859-C0D19FF5C045}"/>
          </ac:spMkLst>
        </pc:spChg>
        <pc:spChg chg="add">
          <ac:chgData name="Taylor Nilsson" userId="d47c0be6-2423-4cd3-a20c-8ab6fcb66102" providerId="ADAL" clId="{E470C84F-A20C-4FEC-A4EA-A83992CEC9C2}" dt="2020-12-01T21:33:09.609" v="3502" actId="26606"/>
          <ac:spMkLst>
            <pc:docMk/>
            <pc:sldMk cId="1665901145" sldId="275"/>
            <ac:spMk id="43" creationId="{04357C93-F0CB-4A1C-8F77-4E9063789819}"/>
          </ac:spMkLst>
        </pc:spChg>
        <pc:grpChg chg="add del">
          <ac:chgData name="Taylor Nilsson" userId="d47c0be6-2423-4cd3-a20c-8ab6fcb66102" providerId="ADAL" clId="{E470C84F-A20C-4FEC-A4EA-A83992CEC9C2}" dt="2020-12-01T21:32:32.027" v="3491" actId="26606"/>
          <ac:grpSpMkLst>
            <pc:docMk/>
            <pc:sldMk cId="1665901145" sldId="275"/>
            <ac:grpSpMk id="12" creationId="{3AF6A671-C637-4547-85F4-51B6D1881399}"/>
          </ac:grpSpMkLst>
        </pc:grpChg>
        <pc:grpChg chg="add del">
          <ac:chgData name="Taylor Nilsson" userId="d47c0be6-2423-4cd3-a20c-8ab6fcb66102" providerId="ADAL" clId="{E470C84F-A20C-4FEC-A4EA-A83992CEC9C2}" dt="2020-12-01T21:32:54.759" v="3497" actId="26606"/>
          <ac:grpSpMkLst>
            <pc:docMk/>
            <pc:sldMk cId="1665901145" sldId="275"/>
            <ac:grpSpMk id="30" creationId="{032D8612-31EB-44CF-A1D0-14FD4C705424}"/>
          </ac:grpSpMkLst>
        </pc:grpChg>
        <pc:grpChg chg="add">
          <ac:chgData name="Taylor Nilsson" userId="d47c0be6-2423-4cd3-a20c-8ab6fcb66102" providerId="ADAL" clId="{E470C84F-A20C-4FEC-A4EA-A83992CEC9C2}" dt="2020-12-01T21:33:09.609" v="3502" actId="26606"/>
          <ac:grpSpMkLst>
            <pc:docMk/>
            <pc:sldMk cId="1665901145" sldId="275"/>
            <ac:grpSpMk id="41" creationId="{3AF6A671-C637-4547-85F4-51B6D1881399}"/>
          </ac:grpSpMkLst>
        </pc:grpChg>
        <pc:picChg chg="add mod">
          <ac:chgData name="Taylor Nilsson" userId="d47c0be6-2423-4cd3-a20c-8ab6fcb66102" providerId="ADAL" clId="{E470C84F-A20C-4FEC-A4EA-A83992CEC9C2}" dt="2020-12-01T21:33:09.609" v="3502" actId="26606"/>
          <ac:picMkLst>
            <pc:docMk/>
            <pc:sldMk cId="1665901145" sldId="275"/>
            <ac:picMk id="5" creationId="{C37EF1CD-2032-42B7-BCD6-6F615DA37C2B}"/>
          </ac:picMkLst>
        </pc:picChg>
      </pc:sldChg>
      <pc:sldChg chg="addSp delSp modSp new mod setBg">
        <pc:chgData name="Taylor Nilsson" userId="d47c0be6-2423-4cd3-a20c-8ab6fcb66102" providerId="ADAL" clId="{E470C84F-A20C-4FEC-A4EA-A83992CEC9C2}" dt="2020-12-01T22:42:38.355" v="4252" actId="1076"/>
        <pc:sldMkLst>
          <pc:docMk/>
          <pc:sldMk cId="3257523669" sldId="276"/>
        </pc:sldMkLst>
        <pc:spChg chg="mod">
          <ac:chgData name="Taylor Nilsson" userId="d47c0be6-2423-4cd3-a20c-8ab6fcb66102" providerId="ADAL" clId="{E470C84F-A20C-4FEC-A4EA-A83992CEC9C2}" dt="2020-12-01T21:47:48.497" v="3592" actId="27636"/>
          <ac:spMkLst>
            <pc:docMk/>
            <pc:sldMk cId="3257523669" sldId="276"/>
            <ac:spMk id="2" creationId="{4429DA98-C1F7-47A6-B16A-A7B0C3400010}"/>
          </ac:spMkLst>
        </pc:spChg>
        <pc:spChg chg="del">
          <ac:chgData name="Taylor Nilsson" userId="d47c0be6-2423-4cd3-a20c-8ab6fcb66102" providerId="ADAL" clId="{E470C84F-A20C-4FEC-A4EA-A83992CEC9C2}" dt="2020-12-01T21:47:12.792" v="3580" actId="931"/>
          <ac:spMkLst>
            <pc:docMk/>
            <pc:sldMk cId="3257523669" sldId="276"/>
            <ac:spMk id="3" creationId="{24FEFDEA-95E7-415B-814B-3F658DBEE493}"/>
          </ac:spMkLst>
        </pc:spChg>
        <pc:spChg chg="add del mod">
          <ac:chgData name="Taylor Nilsson" userId="d47c0be6-2423-4cd3-a20c-8ab6fcb66102" providerId="ADAL" clId="{E470C84F-A20C-4FEC-A4EA-A83992CEC9C2}" dt="2020-12-01T21:48:13.078" v="3595"/>
          <ac:spMkLst>
            <pc:docMk/>
            <pc:sldMk cId="3257523669" sldId="276"/>
            <ac:spMk id="6" creationId="{5B7B8BCE-BD7D-4038-86AB-BC2309FE44B3}"/>
          </ac:spMkLst>
        </pc:spChg>
        <pc:spChg chg="add">
          <ac:chgData name="Taylor Nilsson" userId="d47c0be6-2423-4cd3-a20c-8ab6fcb66102" providerId="ADAL" clId="{E470C84F-A20C-4FEC-A4EA-A83992CEC9C2}" dt="2020-12-01T21:47:32.564" v="3586" actId="26606"/>
          <ac:spMkLst>
            <pc:docMk/>
            <pc:sldMk cId="3257523669" sldId="276"/>
            <ac:spMk id="10" creationId="{62542EEC-4F7C-4AE2-933E-EAC8EB3FA378}"/>
          </ac:spMkLst>
        </pc:spChg>
        <pc:spChg chg="add">
          <ac:chgData name="Taylor Nilsson" userId="d47c0be6-2423-4cd3-a20c-8ab6fcb66102" providerId="ADAL" clId="{E470C84F-A20C-4FEC-A4EA-A83992CEC9C2}" dt="2020-12-01T21:47:32.564" v="3586" actId="26606"/>
          <ac:spMkLst>
            <pc:docMk/>
            <pc:sldMk cId="3257523669" sldId="276"/>
            <ac:spMk id="12" creationId="{B81933D1-5615-42C7-9C0B-4EB7105CCE2D}"/>
          </ac:spMkLst>
        </pc:spChg>
        <pc:spChg chg="add">
          <ac:chgData name="Taylor Nilsson" userId="d47c0be6-2423-4cd3-a20c-8ab6fcb66102" providerId="ADAL" clId="{E470C84F-A20C-4FEC-A4EA-A83992CEC9C2}" dt="2020-12-01T21:47:32.564" v="3586" actId="26606"/>
          <ac:spMkLst>
            <pc:docMk/>
            <pc:sldMk cId="3257523669" sldId="276"/>
            <ac:spMk id="14" creationId="{19C9EAEA-39D0-4B0E-A0EB-51E7B26740B1}"/>
          </ac:spMkLst>
        </pc:spChg>
        <pc:spChg chg="add mod">
          <ac:chgData name="Taylor Nilsson" userId="d47c0be6-2423-4cd3-a20c-8ab6fcb66102" providerId="ADAL" clId="{E470C84F-A20C-4FEC-A4EA-A83992CEC9C2}" dt="2020-12-01T22:42:38.355" v="4252" actId="1076"/>
          <ac:spMkLst>
            <pc:docMk/>
            <pc:sldMk cId="3257523669" sldId="276"/>
            <ac:spMk id="15" creationId="{3DC2406D-9967-4E40-B944-47ACF1B6E240}"/>
          </ac:spMkLst>
        </pc:spChg>
        <pc:spChg chg="add mod">
          <ac:chgData name="Taylor Nilsson" userId="d47c0be6-2423-4cd3-a20c-8ab6fcb66102" providerId="ADAL" clId="{E470C84F-A20C-4FEC-A4EA-A83992CEC9C2}" dt="2020-12-01T22:42:33.339" v="4251" actId="1076"/>
          <ac:spMkLst>
            <pc:docMk/>
            <pc:sldMk cId="3257523669" sldId="276"/>
            <ac:spMk id="20" creationId="{1BEECF83-2861-410F-93A4-C154110C9422}"/>
          </ac:spMkLst>
        </pc:spChg>
        <pc:grpChg chg="add">
          <ac:chgData name="Taylor Nilsson" userId="d47c0be6-2423-4cd3-a20c-8ab6fcb66102" providerId="ADAL" clId="{E470C84F-A20C-4FEC-A4EA-A83992CEC9C2}" dt="2020-12-01T21:47:32.564" v="3586" actId="26606"/>
          <ac:grpSpMkLst>
            <pc:docMk/>
            <pc:sldMk cId="3257523669" sldId="276"/>
            <ac:grpSpMk id="16" creationId="{032D8612-31EB-44CF-A1D0-14FD4C705424}"/>
          </ac:grpSpMkLst>
        </pc:grpChg>
        <pc:picChg chg="add mod">
          <ac:chgData name="Taylor Nilsson" userId="d47c0be6-2423-4cd3-a20c-8ab6fcb66102" providerId="ADAL" clId="{E470C84F-A20C-4FEC-A4EA-A83992CEC9C2}" dt="2020-12-01T21:47:32.564" v="3586" actId="26606"/>
          <ac:picMkLst>
            <pc:docMk/>
            <pc:sldMk cId="3257523669" sldId="276"/>
            <ac:picMk id="5" creationId="{B5B77306-57A9-439F-AEDE-E4A2E9E14A35}"/>
          </ac:picMkLst>
        </pc:picChg>
      </pc:sldChg>
      <pc:sldChg chg="new del">
        <pc:chgData name="Taylor Nilsson" userId="d47c0be6-2423-4cd3-a20c-8ab6fcb66102" providerId="ADAL" clId="{E470C84F-A20C-4FEC-A4EA-A83992CEC9C2}" dt="2020-12-01T21:58:07.322" v="3693" actId="2696"/>
        <pc:sldMkLst>
          <pc:docMk/>
          <pc:sldMk cId="1736449152" sldId="277"/>
        </pc:sldMkLst>
      </pc:sldChg>
      <pc:sldChg chg="addSp delSp modSp new mod ord setBg">
        <pc:chgData name="Taylor Nilsson" userId="d47c0be6-2423-4cd3-a20c-8ab6fcb66102" providerId="ADAL" clId="{E470C84F-A20C-4FEC-A4EA-A83992CEC9C2}" dt="2020-12-02T15:41:39.321" v="5339"/>
        <pc:sldMkLst>
          <pc:docMk/>
          <pc:sldMk cId="3597474725" sldId="277"/>
        </pc:sldMkLst>
        <pc:spChg chg="mod">
          <ac:chgData name="Taylor Nilsson" userId="d47c0be6-2423-4cd3-a20c-8ab6fcb66102" providerId="ADAL" clId="{E470C84F-A20C-4FEC-A4EA-A83992CEC9C2}" dt="2020-12-02T03:30:44.182" v="4769" actId="1076"/>
          <ac:spMkLst>
            <pc:docMk/>
            <pc:sldMk cId="3597474725" sldId="277"/>
            <ac:spMk id="2" creationId="{5E8DD1FF-D776-411B-AF58-5FD22841F16A}"/>
          </ac:spMkLst>
        </pc:spChg>
        <pc:spChg chg="del">
          <ac:chgData name="Taylor Nilsson" userId="d47c0be6-2423-4cd3-a20c-8ab6fcb66102" providerId="ADAL" clId="{E470C84F-A20C-4FEC-A4EA-A83992CEC9C2}" dt="2020-12-01T22:09:32.716" v="3718" actId="931"/>
          <ac:spMkLst>
            <pc:docMk/>
            <pc:sldMk cId="3597474725" sldId="277"/>
            <ac:spMk id="3" creationId="{37AD0FA3-7516-42E1-B838-BE11D8B51EDC}"/>
          </ac:spMkLst>
        </pc:spChg>
        <pc:spChg chg="add del mod">
          <ac:chgData name="Taylor Nilsson" userId="d47c0be6-2423-4cd3-a20c-8ab6fcb66102" providerId="ADAL" clId="{E470C84F-A20C-4FEC-A4EA-A83992CEC9C2}" dt="2020-12-01T22:12:00.461" v="3739" actId="931"/>
          <ac:spMkLst>
            <pc:docMk/>
            <pc:sldMk cId="3597474725" sldId="277"/>
            <ac:spMk id="7" creationId="{15A47ABB-6B5A-4F1B-9183-3EE734EB5551}"/>
          </ac:spMkLst>
        </pc:spChg>
        <pc:spChg chg="add del">
          <ac:chgData name="Taylor Nilsson" userId="d47c0be6-2423-4cd3-a20c-8ab6fcb66102" providerId="ADAL" clId="{E470C84F-A20C-4FEC-A4EA-A83992CEC9C2}" dt="2020-12-01T22:09:59.324" v="3730" actId="26606"/>
          <ac:spMkLst>
            <pc:docMk/>
            <pc:sldMk cId="3597474725" sldId="277"/>
            <ac:spMk id="10" creationId="{E45B1D5C-0827-4AF0-8186-11FC5A8B8B92}"/>
          </ac:spMkLst>
        </pc:spChg>
        <pc:spChg chg="add del">
          <ac:chgData name="Taylor Nilsson" userId="d47c0be6-2423-4cd3-a20c-8ab6fcb66102" providerId="ADAL" clId="{E470C84F-A20C-4FEC-A4EA-A83992CEC9C2}" dt="2020-12-01T22:09:59.324" v="3730" actId="26606"/>
          <ac:spMkLst>
            <pc:docMk/>
            <pc:sldMk cId="3597474725" sldId="277"/>
            <ac:spMk id="12" creationId="{99413ED5-9ED4-4772-BCE4-2BCAE6B12E35}"/>
          </ac:spMkLst>
        </pc:spChg>
        <pc:spChg chg="add del">
          <ac:chgData name="Taylor Nilsson" userId="d47c0be6-2423-4cd3-a20c-8ab6fcb66102" providerId="ADAL" clId="{E470C84F-A20C-4FEC-A4EA-A83992CEC9C2}" dt="2020-12-01T22:09:59.324" v="3730" actId="26606"/>
          <ac:spMkLst>
            <pc:docMk/>
            <pc:sldMk cId="3597474725" sldId="277"/>
            <ac:spMk id="14" creationId="{04357C93-F0CB-4A1C-8F77-4E9063789819}"/>
          </ac:spMkLst>
        </pc:spChg>
        <pc:spChg chg="add del">
          <ac:chgData name="Taylor Nilsson" userId="d47c0be6-2423-4cd3-a20c-8ab6fcb66102" providerId="ADAL" clId="{E470C84F-A20C-4FEC-A4EA-A83992CEC9C2}" dt="2020-12-01T22:09:59.324" v="3730" actId="26606"/>
          <ac:spMkLst>
            <pc:docMk/>
            <pc:sldMk cId="3597474725" sldId="277"/>
            <ac:spMk id="16" creationId="{90F533E9-6690-41A8-A372-4C6C622D028D}"/>
          </ac:spMkLst>
        </pc:spChg>
        <pc:spChg chg="add del">
          <ac:chgData name="Taylor Nilsson" userId="d47c0be6-2423-4cd3-a20c-8ab6fcb66102" providerId="ADAL" clId="{E470C84F-A20C-4FEC-A4EA-A83992CEC9C2}" dt="2020-12-01T22:10:09.287" v="3732" actId="26606"/>
          <ac:spMkLst>
            <pc:docMk/>
            <pc:sldMk cId="3597474725" sldId="277"/>
            <ac:spMk id="17" creationId="{19C9EAEA-39D0-4B0E-A0EB-51E7B26740B1}"/>
          </ac:spMkLst>
        </pc:spChg>
        <pc:spChg chg="add del">
          <ac:chgData name="Taylor Nilsson" userId="d47c0be6-2423-4cd3-a20c-8ab6fcb66102" providerId="ADAL" clId="{E470C84F-A20C-4FEC-A4EA-A83992CEC9C2}" dt="2020-12-01T22:10:09.287" v="3732" actId="26606"/>
          <ac:spMkLst>
            <pc:docMk/>
            <pc:sldMk cId="3597474725" sldId="277"/>
            <ac:spMk id="18" creationId="{8CC66E84-2B42-463F-8329-75BA0D52127B}"/>
          </ac:spMkLst>
        </pc:spChg>
        <pc:spChg chg="add del">
          <ac:chgData name="Taylor Nilsson" userId="d47c0be6-2423-4cd3-a20c-8ab6fcb66102" providerId="ADAL" clId="{E470C84F-A20C-4FEC-A4EA-A83992CEC9C2}" dt="2020-12-01T22:10:09.287" v="3732" actId="26606"/>
          <ac:spMkLst>
            <pc:docMk/>
            <pc:sldMk cId="3597474725" sldId="277"/>
            <ac:spMk id="19" creationId="{3873B707-463F-40B0-8227-E8CC6C67EB25}"/>
          </ac:spMkLst>
        </pc:spChg>
        <pc:spChg chg="add del">
          <ac:chgData name="Taylor Nilsson" userId="d47c0be6-2423-4cd3-a20c-8ab6fcb66102" providerId="ADAL" clId="{E470C84F-A20C-4FEC-A4EA-A83992CEC9C2}" dt="2020-12-01T22:10:38.116" v="3735" actId="26606"/>
          <ac:spMkLst>
            <pc:docMk/>
            <pc:sldMk cId="3597474725" sldId="277"/>
            <ac:spMk id="23" creationId="{16C5FA50-8D52-4617-AF91-5C7B1C8352F1}"/>
          </ac:spMkLst>
        </pc:spChg>
        <pc:spChg chg="add del">
          <ac:chgData name="Taylor Nilsson" userId="d47c0be6-2423-4cd3-a20c-8ab6fcb66102" providerId="ADAL" clId="{E470C84F-A20C-4FEC-A4EA-A83992CEC9C2}" dt="2020-12-01T22:10:38.116" v="3735" actId="26606"/>
          <ac:spMkLst>
            <pc:docMk/>
            <pc:sldMk cId="3597474725" sldId="277"/>
            <ac:spMk id="24" creationId="{E223798C-12AD-4B0C-A50C-D676347D67CF}"/>
          </ac:spMkLst>
        </pc:spChg>
        <pc:spChg chg="add del">
          <ac:chgData name="Taylor Nilsson" userId="d47c0be6-2423-4cd3-a20c-8ab6fcb66102" providerId="ADAL" clId="{E470C84F-A20C-4FEC-A4EA-A83992CEC9C2}" dt="2020-12-01T22:11:16.788" v="3737" actId="26606"/>
          <ac:spMkLst>
            <pc:docMk/>
            <pc:sldMk cId="3597474725" sldId="277"/>
            <ac:spMk id="29" creationId="{DCD9C319-51C4-4B3F-AEB3-47BB3616FF6F}"/>
          </ac:spMkLst>
        </pc:spChg>
        <pc:spChg chg="add">
          <ac:chgData name="Taylor Nilsson" userId="d47c0be6-2423-4cd3-a20c-8ab6fcb66102" providerId="ADAL" clId="{E470C84F-A20C-4FEC-A4EA-A83992CEC9C2}" dt="2020-12-01T22:11:16.788" v="3737" actId="26606"/>
          <ac:spMkLst>
            <pc:docMk/>
            <pc:sldMk cId="3597474725" sldId="277"/>
            <ac:spMk id="34" creationId="{DCD9C319-51C4-4B3F-AEB3-47BB3616FF6F}"/>
          </ac:spMkLst>
        </pc:spChg>
        <pc:grpChg chg="add del">
          <ac:chgData name="Taylor Nilsson" userId="d47c0be6-2423-4cd3-a20c-8ab6fcb66102" providerId="ADAL" clId="{E470C84F-A20C-4FEC-A4EA-A83992CEC9C2}" dt="2020-12-01T22:10:09.287" v="3732" actId="26606"/>
          <ac:grpSpMkLst>
            <pc:docMk/>
            <pc:sldMk cId="3597474725" sldId="277"/>
            <ac:grpSpMk id="20" creationId="{032D8612-31EB-44CF-A1D0-14FD4C705424}"/>
          </ac:grpSpMkLst>
        </pc:grpChg>
        <pc:picChg chg="add del mod">
          <ac:chgData name="Taylor Nilsson" userId="d47c0be6-2423-4cd3-a20c-8ab6fcb66102" providerId="ADAL" clId="{E470C84F-A20C-4FEC-A4EA-A83992CEC9C2}" dt="2020-12-01T22:11:38.682" v="3738" actId="478"/>
          <ac:picMkLst>
            <pc:docMk/>
            <pc:sldMk cId="3597474725" sldId="277"/>
            <ac:picMk id="5" creationId="{EAE47625-D5ED-4139-8324-CB324138751F}"/>
          </ac:picMkLst>
        </pc:picChg>
        <pc:picChg chg="add mod">
          <ac:chgData name="Taylor Nilsson" userId="d47c0be6-2423-4cd3-a20c-8ab6fcb66102" providerId="ADAL" clId="{E470C84F-A20C-4FEC-A4EA-A83992CEC9C2}" dt="2020-12-01T22:13:15.470" v="3759" actId="1076"/>
          <ac:picMkLst>
            <pc:docMk/>
            <pc:sldMk cId="3597474725" sldId="277"/>
            <ac:picMk id="9" creationId="{6FD94052-7F59-4B5E-9AE1-151A49CE6434}"/>
          </ac:picMkLst>
        </pc:picChg>
        <pc:cxnChg chg="add">
          <ac:chgData name="Taylor Nilsson" userId="d47c0be6-2423-4cd3-a20c-8ab6fcb66102" providerId="ADAL" clId="{E470C84F-A20C-4FEC-A4EA-A83992CEC9C2}" dt="2020-12-02T03:31:01.703" v="4770" actId="11529"/>
          <ac:cxnSpMkLst>
            <pc:docMk/>
            <pc:sldMk cId="3597474725" sldId="277"/>
            <ac:cxnSpMk id="22" creationId="{079C3946-D9D8-46F4-905B-50BED522BD30}"/>
          </ac:cxnSpMkLst>
        </pc:cxnChg>
      </pc:sldChg>
      <pc:sldChg chg="addSp delSp modSp mod">
        <pc:chgData name="Taylor Nilsson" userId="d47c0be6-2423-4cd3-a20c-8ab6fcb66102" providerId="ADAL" clId="{E470C84F-A20C-4FEC-A4EA-A83992CEC9C2}" dt="2020-12-01T22:47:22.466" v="4295" actId="1076"/>
        <pc:sldMkLst>
          <pc:docMk/>
          <pc:sldMk cId="2491196514" sldId="278"/>
        </pc:sldMkLst>
        <pc:spChg chg="mod">
          <ac:chgData name="Taylor Nilsson" userId="d47c0be6-2423-4cd3-a20c-8ab6fcb66102" providerId="ADAL" clId="{E470C84F-A20C-4FEC-A4EA-A83992CEC9C2}" dt="2020-12-01T22:47:18.524" v="4294" actId="1076"/>
          <ac:spMkLst>
            <pc:docMk/>
            <pc:sldMk cId="2491196514" sldId="278"/>
            <ac:spMk id="2" creationId="{690FE6DD-D82D-4E4E-9694-FB0C37A0E84D}"/>
          </ac:spMkLst>
        </pc:spChg>
        <pc:spChg chg="add del mod">
          <ac:chgData name="Taylor Nilsson" userId="d47c0be6-2423-4cd3-a20c-8ab6fcb66102" providerId="ADAL" clId="{E470C84F-A20C-4FEC-A4EA-A83992CEC9C2}" dt="2020-12-01T22:26:04.923" v="3784" actId="478"/>
          <ac:spMkLst>
            <pc:docMk/>
            <pc:sldMk cId="2491196514" sldId="278"/>
            <ac:spMk id="8" creationId="{CA9BF9F5-96C5-4917-90CD-DC2039A1CFC4}"/>
          </ac:spMkLst>
        </pc:spChg>
        <pc:graphicFrameChg chg="del">
          <ac:chgData name="Taylor Nilsson" userId="d47c0be6-2423-4cd3-a20c-8ab6fcb66102" providerId="ADAL" clId="{E470C84F-A20C-4FEC-A4EA-A83992CEC9C2}" dt="2020-12-01T22:34:18.857" v="4196" actId="478"/>
          <ac:graphicFrameMkLst>
            <pc:docMk/>
            <pc:sldMk cId="2491196514" sldId="278"/>
            <ac:graphicFrameMk id="5" creationId="{162ED748-7EA5-4D5C-9D5F-8A5704AB8487}"/>
          </ac:graphicFrameMkLst>
        </pc:graphicFrameChg>
        <pc:graphicFrameChg chg="mod">
          <ac:chgData name="Taylor Nilsson" userId="d47c0be6-2423-4cd3-a20c-8ab6fcb66102" providerId="ADAL" clId="{E470C84F-A20C-4FEC-A4EA-A83992CEC9C2}" dt="2020-12-01T22:28:57.430" v="3986" actId="1076"/>
          <ac:graphicFrameMkLst>
            <pc:docMk/>
            <pc:sldMk cId="2491196514" sldId="278"/>
            <ac:graphicFrameMk id="7" creationId="{795A1643-5486-4CDC-9F0D-755CAEB98AED}"/>
          </ac:graphicFrameMkLst>
        </pc:graphicFrameChg>
        <pc:graphicFrameChg chg="add del mod">
          <ac:chgData name="Taylor Nilsson" userId="d47c0be6-2423-4cd3-a20c-8ab6fcb66102" providerId="ADAL" clId="{E470C84F-A20C-4FEC-A4EA-A83992CEC9C2}" dt="2020-12-01T22:26:33.029" v="3787" actId="478"/>
          <ac:graphicFrameMkLst>
            <pc:docMk/>
            <pc:sldMk cId="2491196514" sldId="278"/>
            <ac:graphicFrameMk id="9" creationId="{7ABF3488-3ECA-4EFC-9E90-491FD39DB906}"/>
          </ac:graphicFrameMkLst>
        </pc:graphicFrameChg>
        <pc:graphicFrameChg chg="add mod modGraphic">
          <ac:chgData name="Taylor Nilsson" userId="d47c0be6-2423-4cd3-a20c-8ab6fcb66102" providerId="ADAL" clId="{E470C84F-A20C-4FEC-A4EA-A83992CEC9C2}" dt="2020-12-01T22:47:22.466" v="4295" actId="1076"/>
          <ac:graphicFrameMkLst>
            <pc:docMk/>
            <pc:sldMk cId="2491196514" sldId="278"/>
            <ac:graphicFrameMk id="10" creationId="{A97D9028-2089-4F45-B7A9-B003E9ECBF98}"/>
          </ac:graphicFrameMkLst>
        </pc:graphicFrameChg>
      </pc:sldChg>
      <pc:sldChg chg="addSp delSp modSp new mod">
        <pc:chgData name="Taylor Nilsson" userId="d47c0be6-2423-4cd3-a20c-8ab6fcb66102" providerId="ADAL" clId="{E470C84F-A20C-4FEC-A4EA-A83992CEC9C2}" dt="2020-12-02T01:25:08.717" v="4358" actId="20577"/>
        <pc:sldMkLst>
          <pc:docMk/>
          <pc:sldMk cId="809727474" sldId="279"/>
        </pc:sldMkLst>
        <pc:spChg chg="mod">
          <ac:chgData name="Taylor Nilsson" userId="d47c0be6-2423-4cd3-a20c-8ab6fcb66102" providerId="ADAL" clId="{E470C84F-A20C-4FEC-A4EA-A83992CEC9C2}" dt="2020-12-01T22:39:06.156" v="4228" actId="20577"/>
          <ac:spMkLst>
            <pc:docMk/>
            <pc:sldMk cId="809727474" sldId="279"/>
            <ac:spMk id="2" creationId="{3BEE6197-1DD9-403B-BCAA-C91D9579D6DB}"/>
          </ac:spMkLst>
        </pc:spChg>
        <pc:spChg chg="del">
          <ac:chgData name="Taylor Nilsson" userId="d47c0be6-2423-4cd3-a20c-8ab6fcb66102" providerId="ADAL" clId="{E470C84F-A20C-4FEC-A4EA-A83992CEC9C2}" dt="2020-12-01T22:39:14.133" v="4229" actId="478"/>
          <ac:spMkLst>
            <pc:docMk/>
            <pc:sldMk cId="809727474" sldId="279"/>
            <ac:spMk id="3" creationId="{9E89A104-0AC5-4A6A-9262-876EE5BAD3ED}"/>
          </ac:spMkLst>
        </pc:spChg>
        <pc:spChg chg="add mod">
          <ac:chgData name="Taylor Nilsson" userId="d47c0be6-2423-4cd3-a20c-8ab6fcb66102" providerId="ADAL" clId="{E470C84F-A20C-4FEC-A4EA-A83992CEC9C2}" dt="2020-12-02T01:25:08.717" v="4358" actId="20577"/>
          <ac:spMkLst>
            <pc:docMk/>
            <pc:sldMk cId="809727474" sldId="279"/>
            <ac:spMk id="4" creationId="{09661C59-E6AA-4BF6-A925-173C1383E90F}"/>
          </ac:spMkLst>
        </pc:spChg>
        <pc:spChg chg="add mod">
          <ac:chgData name="Taylor Nilsson" userId="d47c0be6-2423-4cd3-a20c-8ab6fcb66102" providerId="ADAL" clId="{E470C84F-A20C-4FEC-A4EA-A83992CEC9C2}" dt="2020-12-01T22:42:16.072" v="4248" actId="1076"/>
          <ac:spMkLst>
            <pc:docMk/>
            <pc:sldMk cId="809727474" sldId="279"/>
            <ac:spMk id="7" creationId="{EA73A089-83E4-4A61-9175-F1DA154A9608}"/>
          </ac:spMkLst>
        </pc:spChg>
      </pc:sldChg>
      <pc:sldChg chg="ord">
        <pc:chgData name="Taylor Nilsson" userId="d47c0be6-2423-4cd3-a20c-8ab6fcb66102" providerId="ADAL" clId="{E470C84F-A20C-4FEC-A4EA-A83992CEC9C2}" dt="2020-12-02T16:22:50.693" v="5661"/>
        <pc:sldMkLst>
          <pc:docMk/>
          <pc:sldMk cId="3130558426" sldId="282"/>
        </pc:sldMkLst>
      </pc:sldChg>
      <pc:sldChg chg="addSp delSp modSp new mod setBg setClrOvrMap">
        <pc:chgData name="Taylor Nilsson" userId="d47c0be6-2423-4cd3-a20c-8ab6fcb66102" providerId="ADAL" clId="{E470C84F-A20C-4FEC-A4EA-A83992CEC9C2}" dt="2020-12-02T03:14:13.109" v="4476" actId="255"/>
        <pc:sldMkLst>
          <pc:docMk/>
          <pc:sldMk cId="2820709823" sldId="283"/>
        </pc:sldMkLst>
        <pc:spChg chg="mod">
          <ac:chgData name="Taylor Nilsson" userId="d47c0be6-2423-4cd3-a20c-8ab6fcb66102" providerId="ADAL" clId="{E470C84F-A20C-4FEC-A4EA-A83992CEC9C2}" dt="2020-12-02T03:14:00.003" v="4473" actId="14100"/>
          <ac:spMkLst>
            <pc:docMk/>
            <pc:sldMk cId="2820709823" sldId="283"/>
            <ac:spMk id="2" creationId="{029328AD-534C-4067-94A2-4B0AA30FAB05}"/>
          </ac:spMkLst>
        </pc:spChg>
        <pc:spChg chg="mod ord">
          <ac:chgData name="Taylor Nilsson" userId="d47c0be6-2423-4cd3-a20c-8ab6fcb66102" providerId="ADAL" clId="{E470C84F-A20C-4FEC-A4EA-A83992CEC9C2}" dt="2020-12-02T03:14:13.109" v="4476" actId="255"/>
          <ac:spMkLst>
            <pc:docMk/>
            <pc:sldMk cId="2820709823" sldId="283"/>
            <ac:spMk id="3" creationId="{84FC6E2A-AA0C-489B-BBF6-AD08C3CA4ECD}"/>
          </ac:spMkLst>
        </pc:spChg>
        <pc:spChg chg="add del">
          <ac:chgData name="Taylor Nilsson" userId="d47c0be6-2423-4cd3-a20c-8ab6fcb66102" providerId="ADAL" clId="{E470C84F-A20C-4FEC-A4EA-A83992CEC9C2}" dt="2020-12-02T03:13:44.349" v="4470" actId="26606"/>
          <ac:spMkLst>
            <pc:docMk/>
            <pc:sldMk cId="2820709823" sldId="283"/>
            <ac:spMk id="10" creationId="{D2854001-B4AF-4E18-9D2E-33E37F97A82D}"/>
          </ac:spMkLst>
        </pc:spChg>
        <pc:spChg chg="add del">
          <ac:chgData name="Taylor Nilsson" userId="d47c0be6-2423-4cd3-a20c-8ab6fcb66102" providerId="ADAL" clId="{E470C84F-A20C-4FEC-A4EA-A83992CEC9C2}" dt="2020-12-02T03:13:44.349" v="4470" actId="26606"/>
          <ac:spMkLst>
            <pc:docMk/>
            <pc:sldMk cId="2820709823" sldId="283"/>
            <ac:spMk id="12" creationId="{8AEA628B-C8FF-4D0B-B111-F101F580B15D}"/>
          </ac:spMkLst>
        </pc:spChg>
        <pc:spChg chg="add del">
          <ac:chgData name="Taylor Nilsson" userId="d47c0be6-2423-4cd3-a20c-8ab6fcb66102" providerId="ADAL" clId="{E470C84F-A20C-4FEC-A4EA-A83992CEC9C2}" dt="2020-12-02T03:13:44.349" v="4470" actId="26606"/>
          <ac:spMkLst>
            <pc:docMk/>
            <pc:sldMk cId="2820709823" sldId="283"/>
            <ac:spMk id="14" creationId="{42663BD0-064C-40FC-A331-F49FCA9536AA}"/>
          </ac:spMkLst>
        </pc:spChg>
        <pc:spChg chg="add del">
          <ac:chgData name="Taylor Nilsson" userId="d47c0be6-2423-4cd3-a20c-8ab6fcb66102" providerId="ADAL" clId="{E470C84F-A20C-4FEC-A4EA-A83992CEC9C2}" dt="2020-12-02T03:12:36.750" v="4453" actId="26606"/>
          <ac:spMkLst>
            <pc:docMk/>
            <pc:sldMk cId="2820709823" sldId="283"/>
            <ac:spMk id="19" creationId="{201CC55D-ED54-4C5C-95E6-10947BD1103B}"/>
          </ac:spMkLst>
        </pc:spChg>
        <pc:spChg chg="add del">
          <ac:chgData name="Taylor Nilsson" userId="d47c0be6-2423-4cd3-a20c-8ab6fcb66102" providerId="ADAL" clId="{E470C84F-A20C-4FEC-A4EA-A83992CEC9C2}" dt="2020-12-02T03:12:48.341" v="4457" actId="26606"/>
          <ac:spMkLst>
            <pc:docMk/>
            <pc:sldMk cId="2820709823" sldId="283"/>
            <ac:spMk id="23" creationId="{A6604B49-AD5C-4590-B051-06C8222ECD99}"/>
          </ac:spMkLst>
        </pc:spChg>
        <pc:spChg chg="add del">
          <ac:chgData name="Taylor Nilsson" userId="d47c0be6-2423-4cd3-a20c-8ab6fcb66102" providerId="ADAL" clId="{E470C84F-A20C-4FEC-A4EA-A83992CEC9C2}" dt="2020-12-02T03:12:36.750" v="4453" actId="26606"/>
          <ac:spMkLst>
            <pc:docMk/>
            <pc:sldMk cId="2820709823" sldId="283"/>
            <ac:spMk id="25" creationId="{3873B707-463F-40B0-8227-E8CC6C67EB25}"/>
          </ac:spMkLst>
        </pc:spChg>
        <pc:spChg chg="add del">
          <ac:chgData name="Taylor Nilsson" userId="d47c0be6-2423-4cd3-a20c-8ab6fcb66102" providerId="ADAL" clId="{E470C84F-A20C-4FEC-A4EA-A83992CEC9C2}" dt="2020-12-02T03:12:36.750" v="4453" actId="26606"/>
          <ac:spMkLst>
            <pc:docMk/>
            <pc:sldMk cId="2820709823" sldId="283"/>
            <ac:spMk id="27" creationId="{C13237C8-E62C-4F0D-A318-BD6FB6C2D138}"/>
          </ac:spMkLst>
        </pc:spChg>
        <pc:spChg chg="add del">
          <ac:chgData name="Taylor Nilsson" userId="d47c0be6-2423-4cd3-a20c-8ab6fcb66102" providerId="ADAL" clId="{E470C84F-A20C-4FEC-A4EA-A83992CEC9C2}" dt="2020-12-02T03:12:36.750" v="4453" actId="26606"/>
          <ac:spMkLst>
            <pc:docMk/>
            <pc:sldMk cId="2820709823" sldId="283"/>
            <ac:spMk id="29" creationId="{19C9EAEA-39D0-4B0E-A0EB-51E7B26740B1}"/>
          </ac:spMkLst>
        </pc:spChg>
        <pc:spChg chg="add del">
          <ac:chgData name="Taylor Nilsson" userId="d47c0be6-2423-4cd3-a20c-8ab6fcb66102" providerId="ADAL" clId="{E470C84F-A20C-4FEC-A4EA-A83992CEC9C2}" dt="2020-12-02T03:12:40.849" v="4455" actId="26606"/>
          <ac:spMkLst>
            <pc:docMk/>
            <pc:sldMk cId="2820709823" sldId="283"/>
            <ac:spMk id="31" creationId="{0FE2D22C-409B-48AF-B24F-7988A8F7F848}"/>
          </ac:spMkLst>
        </pc:spChg>
        <pc:spChg chg="add del">
          <ac:chgData name="Taylor Nilsson" userId="d47c0be6-2423-4cd3-a20c-8ab6fcb66102" providerId="ADAL" clId="{E470C84F-A20C-4FEC-A4EA-A83992CEC9C2}" dt="2020-12-02T03:12:40.849" v="4455" actId="26606"/>
          <ac:spMkLst>
            <pc:docMk/>
            <pc:sldMk cId="2820709823" sldId="283"/>
            <ac:spMk id="32" creationId="{90464369-70FA-42AF-948F-80664CA7BFE5}"/>
          </ac:spMkLst>
        </pc:spChg>
        <pc:spChg chg="add del">
          <ac:chgData name="Taylor Nilsson" userId="d47c0be6-2423-4cd3-a20c-8ab6fcb66102" providerId="ADAL" clId="{E470C84F-A20C-4FEC-A4EA-A83992CEC9C2}" dt="2020-12-02T03:12:40.849" v="4455" actId="26606"/>
          <ac:spMkLst>
            <pc:docMk/>
            <pc:sldMk cId="2820709823" sldId="283"/>
            <ac:spMk id="33" creationId="{A648176E-454C-437C-B0FC-9B82FCF32B24}"/>
          </ac:spMkLst>
        </pc:spChg>
        <pc:spChg chg="add del">
          <ac:chgData name="Taylor Nilsson" userId="d47c0be6-2423-4cd3-a20c-8ab6fcb66102" providerId="ADAL" clId="{E470C84F-A20C-4FEC-A4EA-A83992CEC9C2}" dt="2020-12-02T03:12:40.849" v="4455" actId="26606"/>
          <ac:spMkLst>
            <pc:docMk/>
            <pc:sldMk cId="2820709823" sldId="283"/>
            <ac:spMk id="34" creationId="{A6604B49-AD5C-4590-B051-06C8222ECD99}"/>
          </ac:spMkLst>
        </pc:spChg>
        <pc:spChg chg="add del">
          <ac:chgData name="Taylor Nilsson" userId="d47c0be6-2423-4cd3-a20c-8ab6fcb66102" providerId="ADAL" clId="{E470C84F-A20C-4FEC-A4EA-A83992CEC9C2}" dt="2020-12-02T03:12:40.849" v="4455" actId="26606"/>
          <ac:spMkLst>
            <pc:docMk/>
            <pc:sldMk cId="2820709823" sldId="283"/>
            <ac:spMk id="35" creationId="{CC552A98-EF7D-4D42-AB69-066B786AB55B}"/>
          </ac:spMkLst>
        </pc:spChg>
        <pc:spChg chg="add del">
          <ac:chgData name="Taylor Nilsson" userId="d47c0be6-2423-4cd3-a20c-8ab6fcb66102" providerId="ADAL" clId="{E470C84F-A20C-4FEC-A4EA-A83992CEC9C2}" dt="2020-12-02T03:12:48.341" v="4457" actId="26606"/>
          <ac:spMkLst>
            <pc:docMk/>
            <pc:sldMk cId="2820709823" sldId="283"/>
            <ac:spMk id="37" creationId="{FF81F8D5-515A-45DC-B296-30AB11F2C19F}"/>
          </ac:spMkLst>
        </pc:spChg>
        <pc:spChg chg="add del">
          <ac:chgData name="Taylor Nilsson" userId="d47c0be6-2423-4cd3-a20c-8ab6fcb66102" providerId="ADAL" clId="{E470C84F-A20C-4FEC-A4EA-A83992CEC9C2}" dt="2020-12-02T03:12:48.341" v="4457" actId="26606"/>
          <ac:spMkLst>
            <pc:docMk/>
            <pc:sldMk cId="2820709823" sldId="283"/>
            <ac:spMk id="38" creationId="{90464369-70FA-42AF-948F-80664CA7BFE5}"/>
          </ac:spMkLst>
        </pc:spChg>
        <pc:spChg chg="add del">
          <ac:chgData name="Taylor Nilsson" userId="d47c0be6-2423-4cd3-a20c-8ab6fcb66102" providerId="ADAL" clId="{E470C84F-A20C-4FEC-A4EA-A83992CEC9C2}" dt="2020-12-02T03:12:48.341" v="4457" actId="26606"/>
          <ac:spMkLst>
            <pc:docMk/>
            <pc:sldMk cId="2820709823" sldId="283"/>
            <ac:spMk id="39" creationId="{CC552A98-EF7D-4D42-AB69-066B786AB55B}"/>
          </ac:spMkLst>
        </pc:spChg>
        <pc:spChg chg="add del">
          <ac:chgData name="Taylor Nilsson" userId="d47c0be6-2423-4cd3-a20c-8ab6fcb66102" providerId="ADAL" clId="{E470C84F-A20C-4FEC-A4EA-A83992CEC9C2}" dt="2020-12-02T03:12:48.341" v="4457" actId="26606"/>
          <ac:spMkLst>
            <pc:docMk/>
            <pc:sldMk cId="2820709823" sldId="283"/>
            <ac:spMk id="40" creationId="{A648176E-454C-437C-B0FC-9B82FCF32B24}"/>
          </ac:spMkLst>
        </pc:spChg>
        <pc:spChg chg="add del">
          <ac:chgData name="Taylor Nilsson" userId="d47c0be6-2423-4cd3-a20c-8ab6fcb66102" providerId="ADAL" clId="{E470C84F-A20C-4FEC-A4EA-A83992CEC9C2}" dt="2020-12-02T03:12:51.737" v="4459" actId="26606"/>
          <ac:spMkLst>
            <pc:docMk/>
            <pc:sldMk cId="2820709823" sldId="283"/>
            <ac:spMk id="42" creationId="{9D25F302-27C5-414F-97F8-6EA0A6C028BA}"/>
          </ac:spMkLst>
        </pc:spChg>
        <pc:spChg chg="add del">
          <ac:chgData name="Taylor Nilsson" userId="d47c0be6-2423-4cd3-a20c-8ab6fcb66102" providerId="ADAL" clId="{E470C84F-A20C-4FEC-A4EA-A83992CEC9C2}" dt="2020-12-02T03:12:51.737" v="4459" actId="26606"/>
          <ac:spMkLst>
            <pc:docMk/>
            <pc:sldMk cId="2820709823" sldId="283"/>
            <ac:spMk id="43" creationId="{830A36F8-48C2-4842-A87B-8CE8DF4E7FD2}"/>
          </ac:spMkLst>
        </pc:spChg>
        <pc:spChg chg="add del">
          <ac:chgData name="Taylor Nilsson" userId="d47c0be6-2423-4cd3-a20c-8ab6fcb66102" providerId="ADAL" clId="{E470C84F-A20C-4FEC-A4EA-A83992CEC9C2}" dt="2020-12-02T03:12:51.737" v="4459" actId="26606"/>
          <ac:spMkLst>
            <pc:docMk/>
            <pc:sldMk cId="2820709823" sldId="283"/>
            <ac:spMk id="44" creationId="{086A5A31-B10A-4793-84D4-D785959AE5B8}"/>
          </ac:spMkLst>
        </pc:spChg>
        <pc:spChg chg="add del">
          <ac:chgData name="Taylor Nilsson" userId="d47c0be6-2423-4cd3-a20c-8ab6fcb66102" providerId="ADAL" clId="{E470C84F-A20C-4FEC-A4EA-A83992CEC9C2}" dt="2020-12-02T03:13:00.261" v="4461" actId="26606"/>
          <ac:spMkLst>
            <pc:docMk/>
            <pc:sldMk cId="2820709823" sldId="283"/>
            <ac:spMk id="46" creationId="{6EFC920F-B85A-4068-BD93-41064EDE93D3}"/>
          </ac:spMkLst>
        </pc:spChg>
        <pc:spChg chg="add del">
          <ac:chgData name="Taylor Nilsson" userId="d47c0be6-2423-4cd3-a20c-8ab6fcb66102" providerId="ADAL" clId="{E470C84F-A20C-4FEC-A4EA-A83992CEC9C2}" dt="2020-12-02T03:13:00.261" v="4461" actId="26606"/>
          <ac:spMkLst>
            <pc:docMk/>
            <pc:sldMk cId="2820709823" sldId="283"/>
            <ac:spMk id="49" creationId="{CBC4F608-B4B8-48C3-9572-C0F061B1CD99}"/>
          </ac:spMkLst>
        </pc:spChg>
        <pc:spChg chg="add del">
          <ac:chgData name="Taylor Nilsson" userId="d47c0be6-2423-4cd3-a20c-8ab6fcb66102" providerId="ADAL" clId="{E470C84F-A20C-4FEC-A4EA-A83992CEC9C2}" dt="2020-12-02T03:13:00.261" v="4461" actId="26606"/>
          <ac:spMkLst>
            <pc:docMk/>
            <pc:sldMk cId="2820709823" sldId="283"/>
            <ac:spMk id="50" creationId="{1382A32C-5B0C-4B1C-A074-76C6DBCC9F87}"/>
          </ac:spMkLst>
        </pc:spChg>
        <pc:spChg chg="add del">
          <ac:chgData name="Taylor Nilsson" userId="d47c0be6-2423-4cd3-a20c-8ab6fcb66102" providerId="ADAL" clId="{E470C84F-A20C-4FEC-A4EA-A83992CEC9C2}" dt="2020-12-02T03:13:17.325" v="4463" actId="26606"/>
          <ac:spMkLst>
            <pc:docMk/>
            <pc:sldMk cId="2820709823" sldId="283"/>
            <ac:spMk id="52" creationId="{4037C1C0-FADA-40C7-B923-037899A24F09}"/>
          </ac:spMkLst>
        </pc:spChg>
        <pc:spChg chg="add del">
          <ac:chgData name="Taylor Nilsson" userId="d47c0be6-2423-4cd3-a20c-8ab6fcb66102" providerId="ADAL" clId="{E470C84F-A20C-4FEC-A4EA-A83992CEC9C2}" dt="2020-12-02T03:13:17.325" v="4463" actId="26606"/>
          <ac:spMkLst>
            <pc:docMk/>
            <pc:sldMk cId="2820709823" sldId="283"/>
            <ac:spMk id="53" creationId="{4B56CC07-3AFD-4C79-AFB2-0428FBBD79D1}"/>
          </ac:spMkLst>
        </pc:spChg>
        <pc:spChg chg="add del">
          <ac:chgData name="Taylor Nilsson" userId="d47c0be6-2423-4cd3-a20c-8ab6fcb66102" providerId="ADAL" clId="{E470C84F-A20C-4FEC-A4EA-A83992CEC9C2}" dt="2020-12-02T03:13:32.466" v="4465" actId="26606"/>
          <ac:spMkLst>
            <pc:docMk/>
            <pc:sldMk cId="2820709823" sldId="283"/>
            <ac:spMk id="55" creationId="{2B566528-1B12-4246-9431-5C2D7D081168}"/>
          </ac:spMkLst>
        </pc:spChg>
        <pc:spChg chg="add del">
          <ac:chgData name="Taylor Nilsson" userId="d47c0be6-2423-4cd3-a20c-8ab6fcb66102" providerId="ADAL" clId="{E470C84F-A20C-4FEC-A4EA-A83992CEC9C2}" dt="2020-12-02T03:13:32.466" v="4465" actId="26606"/>
          <ac:spMkLst>
            <pc:docMk/>
            <pc:sldMk cId="2820709823" sldId="283"/>
            <ac:spMk id="58" creationId="{D3F51FEB-38FB-4F6C-9F7B-2F2AFAB65463}"/>
          </ac:spMkLst>
        </pc:spChg>
        <pc:spChg chg="add del">
          <ac:chgData name="Taylor Nilsson" userId="d47c0be6-2423-4cd3-a20c-8ab6fcb66102" providerId="ADAL" clId="{E470C84F-A20C-4FEC-A4EA-A83992CEC9C2}" dt="2020-12-02T03:13:32.466" v="4465" actId="26606"/>
          <ac:spMkLst>
            <pc:docMk/>
            <pc:sldMk cId="2820709823" sldId="283"/>
            <ac:spMk id="59" creationId="{1E547BA6-BAE0-43BB-A7CA-60F69CE252F0}"/>
          </ac:spMkLst>
        </pc:spChg>
        <pc:spChg chg="add del">
          <ac:chgData name="Taylor Nilsson" userId="d47c0be6-2423-4cd3-a20c-8ab6fcb66102" providerId="ADAL" clId="{E470C84F-A20C-4FEC-A4EA-A83992CEC9C2}" dt="2020-12-02T03:13:36.923" v="4467" actId="26606"/>
          <ac:spMkLst>
            <pc:docMk/>
            <pc:sldMk cId="2820709823" sldId="283"/>
            <ac:spMk id="61" creationId="{3A93628A-4A26-42A6-859F-D1C95150AD7C}"/>
          </ac:spMkLst>
        </pc:spChg>
        <pc:spChg chg="add del">
          <ac:chgData name="Taylor Nilsson" userId="d47c0be6-2423-4cd3-a20c-8ab6fcb66102" providerId="ADAL" clId="{E470C84F-A20C-4FEC-A4EA-A83992CEC9C2}" dt="2020-12-02T03:13:36.923" v="4467" actId="26606"/>
          <ac:spMkLst>
            <pc:docMk/>
            <pc:sldMk cId="2820709823" sldId="283"/>
            <ac:spMk id="62" creationId="{DC61D707-5E7F-4B7C-910D-94A83595D599}"/>
          </ac:spMkLst>
        </pc:spChg>
        <pc:spChg chg="add del">
          <ac:chgData name="Taylor Nilsson" userId="d47c0be6-2423-4cd3-a20c-8ab6fcb66102" providerId="ADAL" clId="{E470C84F-A20C-4FEC-A4EA-A83992CEC9C2}" dt="2020-12-02T03:13:44.335" v="4469" actId="26606"/>
          <ac:spMkLst>
            <pc:docMk/>
            <pc:sldMk cId="2820709823" sldId="283"/>
            <ac:spMk id="64" creationId="{9B76D444-2756-434F-AE61-96D69830C13E}"/>
          </ac:spMkLst>
        </pc:spChg>
        <pc:spChg chg="add">
          <ac:chgData name="Taylor Nilsson" userId="d47c0be6-2423-4cd3-a20c-8ab6fcb66102" providerId="ADAL" clId="{E470C84F-A20C-4FEC-A4EA-A83992CEC9C2}" dt="2020-12-02T03:13:44.349" v="4470" actId="26606"/>
          <ac:spMkLst>
            <pc:docMk/>
            <pc:sldMk cId="2820709823" sldId="283"/>
            <ac:spMk id="67" creationId="{C3896A03-3945-419A-B66B-4EE266EDD152}"/>
          </ac:spMkLst>
        </pc:spChg>
        <pc:spChg chg="add">
          <ac:chgData name="Taylor Nilsson" userId="d47c0be6-2423-4cd3-a20c-8ab6fcb66102" providerId="ADAL" clId="{E470C84F-A20C-4FEC-A4EA-A83992CEC9C2}" dt="2020-12-02T03:13:44.349" v="4470" actId="26606"/>
          <ac:spMkLst>
            <pc:docMk/>
            <pc:sldMk cId="2820709823" sldId="283"/>
            <ac:spMk id="68" creationId="{B34F5AD2-EDBD-4BBD-A55C-EAFFD0C7097A}"/>
          </ac:spMkLst>
        </pc:spChg>
        <pc:spChg chg="add">
          <ac:chgData name="Taylor Nilsson" userId="d47c0be6-2423-4cd3-a20c-8ab6fcb66102" providerId="ADAL" clId="{E470C84F-A20C-4FEC-A4EA-A83992CEC9C2}" dt="2020-12-02T03:13:44.349" v="4470" actId="26606"/>
          <ac:spMkLst>
            <pc:docMk/>
            <pc:sldMk cId="2820709823" sldId="283"/>
            <ac:spMk id="69" creationId="{450D3AD2-FA80-415F-A9CE-54D884561CD7}"/>
          </ac:spMkLst>
        </pc:spChg>
        <pc:grpChg chg="add del">
          <ac:chgData name="Taylor Nilsson" userId="d47c0be6-2423-4cd3-a20c-8ab6fcb66102" providerId="ADAL" clId="{E470C84F-A20C-4FEC-A4EA-A83992CEC9C2}" dt="2020-12-02T03:12:36.750" v="4453" actId="26606"/>
          <ac:grpSpMkLst>
            <pc:docMk/>
            <pc:sldMk cId="2820709823" sldId="283"/>
            <ac:grpSpMk id="21" creationId="{1DE889C7-FAD6-4397-98E2-05D503484459}"/>
          </ac:grpSpMkLst>
        </pc:grpChg>
        <pc:grpChg chg="add del">
          <ac:chgData name="Taylor Nilsson" userId="d47c0be6-2423-4cd3-a20c-8ab6fcb66102" providerId="ADAL" clId="{E470C84F-A20C-4FEC-A4EA-A83992CEC9C2}" dt="2020-12-02T03:13:00.261" v="4461" actId="26606"/>
          <ac:grpSpMkLst>
            <pc:docMk/>
            <pc:sldMk cId="2820709823" sldId="283"/>
            <ac:grpSpMk id="47" creationId="{1C559108-BBAE-426C-8564-051D2BA6DDC8}"/>
          </ac:grpSpMkLst>
        </pc:grpChg>
        <pc:grpChg chg="add del">
          <ac:chgData name="Taylor Nilsson" userId="d47c0be6-2423-4cd3-a20c-8ab6fcb66102" providerId="ADAL" clId="{E470C84F-A20C-4FEC-A4EA-A83992CEC9C2}" dt="2020-12-02T03:13:32.466" v="4465" actId="26606"/>
          <ac:grpSpMkLst>
            <pc:docMk/>
            <pc:sldMk cId="2820709823" sldId="283"/>
            <ac:grpSpMk id="56" creationId="{07EAA094-9CF6-4695-958A-33D9BCAA9474}"/>
          </ac:grpSpMkLst>
        </pc:grpChg>
        <pc:picChg chg="add del mod">
          <ac:chgData name="Taylor Nilsson" userId="d47c0be6-2423-4cd3-a20c-8ab6fcb66102" providerId="ADAL" clId="{E470C84F-A20C-4FEC-A4EA-A83992CEC9C2}" dt="2020-12-02T03:12:13.069" v="4447" actId="478"/>
          <ac:picMkLst>
            <pc:docMk/>
            <pc:sldMk cId="2820709823" sldId="283"/>
            <ac:picMk id="5" creationId="{D34A2D78-E379-4A7A-9598-11F5FB80F96A}"/>
          </ac:picMkLst>
        </pc:picChg>
        <pc:picChg chg="add mod ord">
          <ac:chgData name="Taylor Nilsson" userId="d47c0be6-2423-4cd3-a20c-8ab6fcb66102" providerId="ADAL" clId="{E470C84F-A20C-4FEC-A4EA-A83992CEC9C2}" dt="2020-12-02T03:13:53.065" v="4472" actId="1076"/>
          <ac:picMkLst>
            <pc:docMk/>
            <pc:sldMk cId="2820709823" sldId="283"/>
            <ac:picMk id="7" creationId="{64DA80EB-8B2D-43EA-80F3-5C132F46F5C2}"/>
          </ac:picMkLst>
        </pc:picChg>
        <pc:cxnChg chg="add del">
          <ac:chgData name="Taylor Nilsson" userId="d47c0be6-2423-4cd3-a20c-8ab6fcb66102" providerId="ADAL" clId="{E470C84F-A20C-4FEC-A4EA-A83992CEC9C2}" dt="2020-12-02T03:13:44.335" v="4469" actId="26606"/>
          <ac:cxnSpMkLst>
            <pc:docMk/>
            <pc:sldMk cId="2820709823" sldId="283"/>
            <ac:cxnSpMk id="65" creationId="{EDF5FE34-0A41-407A-8D94-10FCF68F1D0B}"/>
          </ac:cxnSpMkLst>
        </pc:cxnChg>
      </pc:sldChg>
      <pc:sldChg chg="addSp delSp modSp new mod setBg">
        <pc:chgData name="Taylor Nilsson" userId="d47c0be6-2423-4cd3-a20c-8ab6fcb66102" providerId="ADAL" clId="{E470C84F-A20C-4FEC-A4EA-A83992CEC9C2}" dt="2020-12-02T03:20:44.280" v="4516" actId="113"/>
        <pc:sldMkLst>
          <pc:docMk/>
          <pc:sldMk cId="4122728575" sldId="284"/>
        </pc:sldMkLst>
        <pc:spChg chg="mod">
          <ac:chgData name="Taylor Nilsson" userId="d47c0be6-2423-4cd3-a20c-8ab6fcb66102" providerId="ADAL" clId="{E470C84F-A20C-4FEC-A4EA-A83992CEC9C2}" dt="2020-12-02T03:17:03.575" v="4484" actId="26606"/>
          <ac:spMkLst>
            <pc:docMk/>
            <pc:sldMk cId="4122728575" sldId="284"/>
            <ac:spMk id="2" creationId="{726A2476-A46F-48F2-9FDD-0B9B81935F9B}"/>
          </ac:spMkLst>
        </pc:spChg>
        <pc:spChg chg="mod">
          <ac:chgData name="Taylor Nilsson" userId="d47c0be6-2423-4cd3-a20c-8ab6fcb66102" providerId="ADAL" clId="{E470C84F-A20C-4FEC-A4EA-A83992CEC9C2}" dt="2020-12-02T03:20:44.280" v="4516" actId="113"/>
          <ac:spMkLst>
            <pc:docMk/>
            <pc:sldMk cId="4122728575" sldId="284"/>
            <ac:spMk id="3" creationId="{5B067835-7EFC-41DE-A0DD-8D2F46FD8D16}"/>
          </ac:spMkLst>
        </pc:spChg>
        <pc:spChg chg="add del">
          <ac:chgData name="Taylor Nilsson" userId="d47c0be6-2423-4cd3-a20c-8ab6fcb66102" providerId="ADAL" clId="{E470C84F-A20C-4FEC-A4EA-A83992CEC9C2}" dt="2020-12-02T03:17:03.558" v="4483" actId="26606"/>
          <ac:spMkLst>
            <pc:docMk/>
            <pc:sldMk cId="4122728575" sldId="284"/>
            <ac:spMk id="8" creationId="{081EA652-8C6A-4E69-BEB9-170809474553}"/>
          </ac:spMkLst>
        </pc:spChg>
        <pc:spChg chg="add del">
          <ac:chgData name="Taylor Nilsson" userId="d47c0be6-2423-4cd3-a20c-8ab6fcb66102" providerId="ADAL" clId="{E470C84F-A20C-4FEC-A4EA-A83992CEC9C2}" dt="2020-12-02T03:17:03.558" v="4483" actId="26606"/>
          <ac:spMkLst>
            <pc:docMk/>
            <pc:sldMk cId="4122728575" sldId="284"/>
            <ac:spMk id="10" creationId="{5298780A-33B9-4EA2-8F67-DE68AD62841B}"/>
          </ac:spMkLst>
        </pc:spChg>
        <pc:spChg chg="add del">
          <ac:chgData name="Taylor Nilsson" userId="d47c0be6-2423-4cd3-a20c-8ab6fcb66102" providerId="ADAL" clId="{E470C84F-A20C-4FEC-A4EA-A83992CEC9C2}" dt="2020-12-02T03:17:03.558" v="4483" actId="26606"/>
          <ac:spMkLst>
            <pc:docMk/>
            <pc:sldMk cId="4122728575" sldId="284"/>
            <ac:spMk id="12" creationId="{7F488E8B-4E1E-4402-8935-D4E6C02615C7}"/>
          </ac:spMkLst>
        </pc:spChg>
        <pc:spChg chg="add">
          <ac:chgData name="Taylor Nilsson" userId="d47c0be6-2423-4cd3-a20c-8ab6fcb66102" providerId="ADAL" clId="{E470C84F-A20C-4FEC-A4EA-A83992CEC9C2}" dt="2020-12-02T03:17:03.575" v="4484" actId="26606"/>
          <ac:spMkLst>
            <pc:docMk/>
            <pc:sldMk cId="4122728575" sldId="284"/>
            <ac:spMk id="16" creationId="{884769FE-1656-422F-86E1-8C1B16C27BE1}"/>
          </ac:spMkLst>
        </pc:spChg>
        <pc:spChg chg="add">
          <ac:chgData name="Taylor Nilsson" userId="d47c0be6-2423-4cd3-a20c-8ab6fcb66102" providerId="ADAL" clId="{E470C84F-A20C-4FEC-A4EA-A83992CEC9C2}" dt="2020-12-02T03:17:03.575" v="4484" actId="26606"/>
          <ac:spMkLst>
            <pc:docMk/>
            <pc:sldMk cId="4122728575" sldId="284"/>
            <ac:spMk id="17" creationId="{CB249F6D-244F-494A-98B9-5CC7413C4FB9}"/>
          </ac:spMkLst>
        </pc:spChg>
        <pc:spChg chg="add">
          <ac:chgData name="Taylor Nilsson" userId="d47c0be6-2423-4cd3-a20c-8ab6fcb66102" providerId="ADAL" clId="{E470C84F-A20C-4FEC-A4EA-A83992CEC9C2}" dt="2020-12-02T03:17:03.575" v="4484" actId="26606"/>
          <ac:spMkLst>
            <pc:docMk/>
            <pc:sldMk cId="4122728575" sldId="284"/>
            <ac:spMk id="18" creationId="{506C536E-6ECA-4211-AF8C-A2671C484DA7}"/>
          </ac:spMkLst>
        </pc:spChg>
        <pc:spChg chg="add">
          <ac:chgData name="Taylor Nilsson" userId="d47c0be6-2423-4cd3-a20c-8ab6fcb66102" providerId="ADAL" clId="{E470C84F-A20C-4FEC-A4EA-A83992CEC9C2}" dt="2020-12-02T03:17:03.575" v="4484" actId="26606"/>
          <ac:spMkLst>
            <pc:docMk/>
            <pc:sldMk cId="4122728575" sldId="284"/>
            <ac:spMk id="19" creationId="{AEAA70EA-2201-4F5D-AF08-58CFF851CCCD}"/>
          </ac:spMkLst>
        </pc:spChg>
        <pc:cxnChg chg="add del">
          <ac:chgData name="Taylor Nilsson" userId="d47c0be6-2423-4cd3-a20c-8ab6fcb66102" providerId="ADAL" clId="{E470C84F-A20C-4FEC-A4EA-A83992CEC9C2}" dt="2020-12-02T03:17:03.558" v="4483" actId="26606"/>
          <ac:cxnSpMkLst>
            <pc:docMk/>
            <pc:sldMk cId="4122728575" sldId="284"/>
            <ac:cxnSpMk id="14" creationId="{23AAC9B5-8015-485C-ACF9-A750390E9A56}"/>
          </ac:cxnSpMkLst>
        </pc:cxnChg>
      </pc:sldChg>
      <pc:sldChg chg="addSp delSp modSp new mod setBg">
        <pc:chgData name="Taylor Nilsson" userId="d47c0be6-2423-4cd3-a20c-8ab6fcb66102" providerId="ADAL" clId="{E470C84F-A20C-4FEC-A4EA-A83992CEC9C2}" dt="2020-12-02T03:20:39.891" v="4515" actId="113"/>
        <pc:sldMkLst>
          <pc:docMk/>
          <pc:sldMk cId="367982885" sldId="285"/>
        </pc:sldMkLst>
        <pc:spChg chg="mod">
          <ac:chgData name="Taylor Nilsson" userId="d47c0be6-2423-4cd3-a20c-8ab6fcb66102" providerId="ADAL" clId="{E470C84F-A20C-4FEC-A4EA-A83992CEC9C2}" dt="2020-12-02T03:19:38.081" v="4511" actId="26606"/>
          <ac:spMkLst>
            <pc:docMk/>
            <pc:sldMk cId="367982885" sldId="285"/>
            <ac:spMk id="2" creationId="{F184FC92-85E5-41C1-B34B-FCACCA84041A}"/>
          </ac:spMkLst>
        </pc:spChg>
        <pc:spChg chg="mod ord">
          <ac:chgData name="Taylor Nilsson" userId="d47c0be6-2423-4cd3-a20c-8ab6fcb66102" providerId="ADAL" clId="{E470C84F-A20C-4FEC-A4EA-A83992CEC9C2}" dt="2020-12-02T03:20:39.891" v="4515" actId="113"/>
          <ac:spMkLst>
            <pc:docMk/>
            <pc:sldMk cId="367982885" sldId="285"/>
            <ac:spMk id="3" creationId="{CB1BD508-443D-431C-A3B6-EC5DA1E5E097}"/>
          </ac:spMkLst>
        </pc:spChg>
        <pc:spChg chg="add del">
          <ac:chgData name="Taylor Nilsson" userId="d47c0be6-2423-4cd3-a20c-8ab6fcb66102" providerId="ADAL" clId="{E470C84F-A20C-4FEC-A4EA-A83992CEC9C2}" dt="2020-12-02T03:18:54.464" v="4503" actId="26606"/>
          <ac:spMkLst>
            <pc:docMk/>
            <pc:sldMk cId="367982885" sldId="285"/>
            <ac:spMk id="10" creationId="{9D25F302-27C5-414F-97F8-6EA0A6C028BA}"/>
          </ac:spMkLst>
        </pc:spChg>
        <pc:spChg chg="add del">
          <ac:chgData name="Taylor Nilsson" userId="d47c0be6-2423-4cd3-a20c-8ab6fcb66102" providerId="ADAL" clId="{E470C84F-A20C-4FEC-A4EA-A83992CEC9C2}" dt="2020-12-02T03:18:54.464" v="4503" actId="26606"/>
          <ac:spMkLst>
            <pc:docMk/>
            <pc:sldMk cId="367982885" sldId="285"/>
            <ac:spMk id="12" creationId="{830A36F8-48C2-4842-A87B-8CE8DF4E7FD2}"/>
          </ac:spMkLst>
        </pc:spChg>
        <pc:spChg chg="add del">
          <ac:chgData name="Taylor Nilsson" userId="d47c0be6-2423-4cd3-a20c-8ab6fcb66102" providerId="ADAL" clId="{E470C84F-A20C-4FEC-A4EA-A83992CEC9C2}" dt="2020-12-02T03:18:54.464" v="4503" actId="26606"/>
          <ac:spMkLst>
            <pc:docMk/>
            <pc:sldMk cId="367982885" sldId="285"/>
            <ac:spMk id="14" creationId="{086A5A31-B10A-4793-84D4-D785959AE5B8}"/>
          </ac:spMkLst>
        </pc:spChg>
        <pc:spChg chg="add del">
          <ac:chgData name="Taylor Nilsson" userId="d47c0be6-2423-4cd3-a20c-8ab6fcb66102" providerId="ADAL" clId="{E470C84F-A20C-4FEC-A4EA-A83992CEC9C2}" dt="2020-12-02T03:19:38.081" v="4511" actId="26606"/>
          <ac:spMkLst>
            <pc:docMk/>
            <pc:sldMk cId="367982885" sldId="285"/>
            <ac:spMk id="16" creationId="{2C61293E-6EBE-43EF-A52C-9BEBFD7679D4}"/>
          </ac:spMkLst>
        </pc:spChg>
        <pc:spChg chg="add del">
          <ac:chgData name="Taylor Nilsson" userId="d47c0be6-2423-4cd3-a20c-8ab6fcb66102" providerId="ADAL" clId="{E470C84F-A20C-4FEC-A4EA-A83992CEC9C2}" dt="2020-12-02T03:19:38.081" v="4511" actId="26606"/>
          <ac:spMkLst>
            <pc:docMk/>
            <pc:sldMk cId="367982885" sldId="285"/>
            <ac:spMk id="17" creationId="{21540236-BFD5-4A9D-8840-4703E7F76825}"/>
          </ac:spMkLst>
        </pc:spChg>
        <pc:spChg chg="add del">
          <ac:chgData name="Taylor Nilsson" userId="d47c0be6-2423-4cd3-a20c-8ab6fcb66102" providerId="ADAL" clId="{E470C84F-A20C-4FEC-A4EA-A83992CEC9C2}" dt="2020-12-02T03:19:38.072" v="4510" actId="26606"/>
          <ac:spMkLst>
            <pc:docMk/>
            <pc:sldMk cId="367982885" sldId="285"/>
            <ac:spMk id="22" creationId="{1557A916-FDD1-44A1-A7A1-70009FD6BE46}"/>
          </ac:spMkLst>
        </pc:spChg>
        <pc:picChg chg="add mod ord">
          <ac:chgData name="Taylor Nilsson" userId="d47c0be6-2423-4cd3-a20c-8ab6fcb66102" providerId="ADAL" clId="{E470C84F-A20C-4FEC-A4EA-A83992CEC9C2}" dt="2020-12-02T03:19:38.081" v="4511" actId="26606"/>
          <ac:picMkLst>
            <pc:docMk/>
            <pc:sldMk cId="367982885" sldId="285"/>
            <ac:picMk id="5" creationId="{8DB251DC-710D-4123-A977-C26F3DCCC26C}"/>
          </ac:picMkLst>
        </pc:picChg>
      </pc:sldChg>
      <pc:sldChg chg="addSp delSp modSp new mod setBg">
        <pc:chgData name="Taylor Nilsson" userId="d47c0be6-2423-4cd3-a20c-8ab6fcb66102" providerId="ADAL" clId="{E470C84F-A20C-4FEC-A4EA-A83992CEC9C2}" dt="2020-12-02T03:22:39.023" v="4529"/>
        <pc:sldMkLst>
          <pc:docMk/>
          <pc:sldMk cId="3036305600" sldId="286"/>
        </pc:sldMkLst>
        <pc:spChg chg="mod">
          <ac:chgData name="Taylor Nilsson" userId="d47c0be6-2423-4cd3-a20c-8ab6fcb66102" providerId="ADAL" clId="{E470C84F-A20C-4FEC-A4EA-A83992CEC9C2}" dt="2020-12-02T03:22:11.893" v="4523" actId="26606"/>
          <ac:spMkLst>
            <pc:docMk/>
            <pc:sldMk cId="3036305600" sldId="286"/>
            <ac:spMk id="2" creationId="{8CCFF5F3-5AD7-40F3-BC3D-D5494E56F6B3}"/>
          </ac:spMkLst>
        </pc:spChg>
        <pc:spChg chg="mod">
          <ac:chgData name="Taylor Nilsson" userId="d47c0be6-2423-4cd3-a20c-8ab6fcb66102" providerId="ADAL" clId="{E470C84F-A20C-4FEC-A4EA-A83992CEC9C2}" dt="2020-12-02T03:22:25.948" v="4528" actId="1076"/>
          <ac:spMkLst>
            <pc:docMk/>
            <pc:sldMk cId="3036305600" sldId="286"/>
            <ac:spMk id="3" creationId="{AAA09DF6-01BE-4A38-B3C1-0E9DAB74DF53}"/>
          </ac:spMkLst>
        </pc:spChg>
        <pc:spChg chg="add del">
          <ac:chgData name="Taylor Nilsson" userId="d47c0be6-2423-4cd3-a20c-8ab6fcb66102" providerId="ADAL" clId="{E470C84F-A20C-4FEC-A4EA-A83992CEC9C2}" dt="2020-12-02T03:22:11.893" v="4523" actId="26606"/>
          <ac:spMkLst>
            <pc:docMk/>
            <pc:sldMk cId="3036305600" sldId="286"/>
            <ac:spMk id="8" creationId="{081EA652-8C6A-4E69-BEB9-170809474553}"/>
          </ac:spMkLst>
        </pc:spChg>
        <pc:spChg chg="add del">
          <ac:chgData name="Taylor Nilsson" userId="d47c0be6-2423-4cd3-a20c-8ab6fcb66102" providerId="ADAL" clId="{E470C84F-A20C-4FEC-A4EA-A83992CEC9C2}" dt="2020-12-02T03:22:11.893" v="4523" actId="26606"/>
          <ac:spMkLst>
            <pc:docMk/>
            <pc:sldMk cId="3036305600" sldId="286"/>
            <ac:spMk id="10" creationId="{A4026A73-1F7F-49F2-B319-8CA3B3D53269}"/>
          </ac:spMkLst>
        </pc:spChg>
        <pc:spChg chg="add del">
          <ac:chgData name="Taylor Nilsson" userId="d47c0be6-2423-4cd3-a20c-8ab6fcb66102" providerId="ADAL" clId="{E470C84F-A20C-4FEC-A4EA-A83992CEC9C2}" dt="2020-12-02T03:22:11.893" v="4523" actId="26606"/>
          <ac:spMkLst>
            <pc:docMk/>
            <pc:sldMk cId="3036305600" sldId="286"/>
            <ac:spMk id="12" creationId="{5298780A-33B9-4EA2-8F67-DE68AD62841B}"/>
          </ac:spMkLst>
        </pc:spChg>
        <pc:spChg chg="add del">
          <ac:chgData name="Taylor Nilsson" userId="d47c0be6-2423-4cd3-a20c-8ab6fcb66102" providerId="ADAL" clId="{E470C84F-A20C-4FEC-A4EA-A83992CEC9C2}" dt="2020-12-02T03:22:11.893" v="4523" actId="26606"/>
          <ac:spMkLst>
            <pc:docMk/>
            <pc:sldMk cId="3036305600" sldId="286"/>
            <ac:spMk id="14" creationId="{7F488E8B-4E1E-4402-8935-D4E6C02615C7}"/>
          </ac:spMkLst>
        </pc:spChg>
        <pc:spChg chg="add">
          <ac:chgData name="Taylor Nilsson" userId="d47c0be6-2423-4cd3-a20c-8ab6fcb66102" providerId="ADAL" clId="{E470C84F-A20C-4FEC-A4EA-A83992CEC9C2}" dt="2020-12-02T03:22:11.893" v="4523" actId="26606"/>
          <ac:spMkLst>
            <pc:docMk/>
            <pc:sldMk cId="3036305600" sldId="286"/>
            <ac:spMk id="21" creationId="{884769FE-1656-422F-86E1-8C1B16C27BE1}"/>
          </ac:spMkLst>
        </pc:spChg>
        <pc:spChg chg="add">
          <ac:chgData name="Taylor Nilsson" userId="d47c0be6-2423-4cd3-a20c-8ab6fcb66102" providerId="ADAL" clId="{E470C84F-A20C-4FEC-A4EA-A83992CEC9C2}" dt="2020-12-02T03:22:11.893" v="4523" actId="26606"/>
          <ac:spMkLst>
            <pc:docMk/>
            <pc:sldMk cId="3036305600" sldId="286"/>
            <ac:spMk id="23" creationId="{CB249F6D-244F-494A-98B9-5CC7413C4FB9}"/>
          </ac:spMkLst>
        </pc:spChg>
        <pc:spChg chg="add">
          <ac:chgData name="Taylor Nilsson" userId="d47c0be6-2423-4cd3-a20c-8ab6fcb66102" providerId="ADAL" clId="{E470C84F-A20C-4FEC-A4EA-A83992CEC9C2}" dt="2020-12-02T03:22:11.893" v="4523" actId="26606"/>
          <ac:spMkLst>
            <pc:docMk/>
            <pc:sldMk cId="3036305600" sldId="286"/>
            <ac:spMk id="25" creationId="{506C536E-6ECA-4211-AF8C-A2671C484DA7}"/>
          </ac:spMkLst>
        </pc:spChg>
        <pc:spChg chg="add">
          <ac:chgData name="Taylor Nilsson" userId="d47c0be6-2423-4cd3-a20c-8ab6fcb66102" providerId="ADAL" clId="{E470C84F-A20C-4FEC-A4EA-A83992CEC9C2}" dt="2020-12-02T03:22:11.893" v="4523" actId="26606"/>
          <ac:spMkLst>
            <pc:docMk/>
            <pc:sldMk cId="3036305600" sldId="286"/>
            <ac:spMk id="27" creationId="{AEAA70EA-2201-4F5D-AF08-58CFF851CCCD}"/>
          </ac:spMkLst>
        </pc:spChg>
        <pc:cxnChg chg="add del">
          <ac:chgData name="Taylor Nilsson" userId="d47c0be6-2423-4cd3-a20c-8ab6fcb66102" providerId="ADAL" clId="{E470C84F-A20C-4FEC-A4EA-A83992CEC9C2}" dt="2020-12-02T03:22:11.893" v="4523" actId="26606"/>
          <ac:cxnSpMkLst>
            <pc:docMk/>
            <pc:sldMk cId="3036305600" sldId="286"/>
            <ac:cxnSpMk id="16" creationId="{23AAC9B5-8015-485C-ACF9-A750390E9A56}"/>
          </ac:cxnSpMkLst>
        </pc:cxnChg>
      </pc:sldChg>
      <pc:sldChg chg="addSp delSp modSp new mod setBg">
        <pc:chgData name="Taylor Nilsson" userId="d47c0be6-2423-4cd3-a20c-8ab6fcb66102" providerId="ADAL" clId="{E470C84F-A20C-4FEC-A4EA-A83992CEC9C2}" dt="2020-12-02T03:47:34.906" v="5278"/>
        <pc:sldMkLst>
          <pc:docMk/>
          <pc:sldMk cId="2587411485" sldId="287"/>
        </pc:sldMkLst>
        <pc:spChg chg="mod">
          <ac:chgData name="Taylor Nilsson" userId="d47c0be6-2423-4cd3-a20c-8ab6fcb66102" providerId="ADAL" clId="{E470C84F-A20C-4FEC-A4EA-A83992CEC9C2}" dt="2020-12-02T03:36:01.481" v="4794" actId="1076"/>
          <ac:spMkLst>
            <pc:docMk/>
            <pc:sldMk cId="2587411485" sldId="287"/>
            <ac:spMk id="2" creationId="{7D005828-4E35-47E2-9956-6A73B36752FD}"/>
          </ac:spMkLst>
        </pc:spChg>
        <pc:spChg chg="mod">
          <ac:chgData name="Taylor Nilsson" userId="d47c0be6-2423-4cd3-a20c-8ab6fcb66102" providerId="ADAL" clId="{E470C84F-A20C-4FEC-A4EA-A83992CEC9C2}" dt="2020-12-02T03:36:03.615" v="4795" actId="1076"/>
          <ac:spMkLst>
            <pc:docMk/>
            <pc:sldMk cId="2587411485" sldId="287"/>
            <ac:spMk id="3" creationId="{4C5A375A-E841-4A4D-95E5-DB448A219206}"/>
          </ac:spMkLst>
        </pc:spChg>
        <pc:spChg chg="add del mod">
          <ac:chgData name="Taylor Nilsson" userId="d47c0be6-2423-4cd3-a20c-8ab6fcb66102" providerId="ADAL" clId="{E470C84F-A20C-4FEC-A4EA-A83992CEC9C2}" dt="2020-12-02T03:36:13.127" v="4798"/>
          <ac:spMkLst>
            <pc:docMk/>
            <pc:sldMk cId="2587411485" sldId="287"/>
            <ac:spMk id="6" creationId="{7E25E86E-0D89-4967-B14A-4CFD0AF755D1}"/>
          </ac:spMkLst>
        </pc:spChg>
        <pc:spChg chg="add mod">
          <ac:chgData name="Taylor Nilsson" userId="d47c0be6-2423-4cd3-a20c-8ab6fcb66102" providerId="ADAL" clId="{E470C84F-A20C-4FEC-A4EA-A83992CEC9C2}" dt="2020-12-02T03:36:39.472" v="4811" actId="1076"/>
          <ac:spMkLst>
            <pc:docMk/>
            <pc:sldMk cId="2587411485" sldId="287"/>
            <ac:spMk id="7" creationId="{9B0D3336-2336-4416-9964-78E89D14596C}"/>
          </ac:spMkLst>
        </pc:spChg>
        <pc:spChg chg="add mod">
          <ac:chgData name="Taylor Nilsson" userId="d47c0be6-2423-4cd3-a20c-8ab6fcb66102" providerId="ADAL" clId="{E470C84F-A20C-4FEC-A4EA-A83992CEC9C2}" dt="2020-12-02T03:47:13.825" v="5277" actId="20577"/>
          <ac:spMkLst>
            <pc:docMk/>
            <pc:sldMk cId="2587411485" sldId="287"/>
            <ac:spMk id="8" creationId="{4FC6716F-23EA-4246-8E18-0D69F6D16364}"/>
          </ac:spMkLst>
        </pc:spChg>
        <pc:spChg chg="add">
          <ac:chgData name="Taylor Nilsson" userId="d47c0be6-2423-4cd3-a20c-8ab6fcb66102" providerId="ADAL" clId="{E470C84F-A20C-4FEC-A4EA-A83992CEC9C2}" dt="2020-12-02T03:35:39.790" v="4788" actId="26606"/>
          <ac:spMkLst>
            <pc:docMk/>
            <pc:sldMk cId="2587411485" sldId="287"/>
            <ac:spMk id="10" creationId="{C5278130-DFE0-457B-8698-88DF69019DDE}"/>
          </ac:spMkLst>
        </pc:spChg>
        <pc:spChg chg="add">
          <ac:chgData name="Taylor Nilsson" userId="d47c0be6-2423-4cd3-a20c-8ab6fcb66102" providerId="ADAL" clId="{E470C84F-A20C-4FEC-A4EA-A83992CEC9C2}" dt="2020-12-02T03:35:39.790" v="4788" actId="26606"/>
          <ac:spMkLst>
            <pc:docMk/>
            <pc:sldMk cId="2587411485" sldId="287"/>
            <ac:spMk id="12" creationId="{2F99531B-1681-4D6E-BECB-18325B33A618}"/>
          </ac:spMkLst>
        </pc:spChg>
        <pc:spChg chg="add">
          <ac:chgData name="Taylor Nilsson" userId="d47c0be6-2423-4cd3-a20c-8ab6fcb66102" providerId="ADAL" clId="{E470C84F-A20C-4FEC-A4EA-A83992CEC9C2}" dt="2020-12-02T03:35:39.790" v="4788" actId="26606"/>
          <ac:spMkLst>
            <pc:docMk/>
            <pc:sldMk cId="2587411485" sldId="287"/>
            <ac:spMk id="14" creationId="{B908E8DC-1025-4FCC-873D-DC5C2ADEF3B2}"/>
          </ac:spMkLst>
        </pc:spChg>
        <pc:spChg chg="add mod">
          <ac:chgData name="Taylor Nilsson" userId="d47c0be6-2423-4cd3-a20c-8ab6fcb66102" providerId="ADAL" clId="{E470C84F-A20C-4FEC-A4EA-A83992CEC9C2}" dt="2020-12-02T03:36:47.328" v="4818" actId="20577"/>
          <ac:spMkLst>
            <pc:docMk/>
            <pc:sldMk cId="2587411485" sldId="287"/>
            <ac:spMk id="15" creationId="{A0C4346D-D1B6-4F62-944E-263055EF812E}"/>
          </ac:spMkLst>
        </pc:spChg>
        <pc:spChg chg="add">
          <ac:chgData name="Taylor Nilsson" userId="d47c0be6-2423-4cd3-a20c-8ab6fcb66102" providerId="ADAL" clId="{E470C84F-A20C-4FEC-A4EA-A83992CEC9C2}" dt="2020-12-02T03:35:39.790" v="4788" actId="26606"/>
          <ac:spMkLst>
            <pc:docMk/>
            <pc:sldMk cId="2587411485" sldId="287"/>
            <ac:spMk id="18" creationId="{9B57D9A5-B0E6-43E8-854F-D4931B715AD7}"/>
          </ac:spMkLst>
        </pc:spChg>
        <pc:picChg chg="add mod">
          <ac:chgData name="Taylor Nilsson" userId="d47c0be6-2423-4cd3-a20c-8ab6fcb66102" providerId="ADAL" clId="{E470C84F-A20C-4FEC-A4EA-A83992CEC9C2}" dt="2020-12-02T03:35:39.790" v="4788" actId="26606"/>
          <ac:picMkLst>
            <pc:docMk/>
            <pc:sldMk cId="2587411485" sldId="287"/>
            <ac:picMk id="4" creationId="{EDF332A0-E543-4C42-A254-D8F850A71412}"/>
          </ac:picMkLst>
        </pc:picChg>
        <pc:picChg chg="add mod">
          <ac:chgData name="Taylor Nilsson" userId="d47c0be6-2423-4cd3-a20c-8ab6fcb66102" providerId="ADAL" clId="{E470C84F-A20C-4FEC-A4EA-A83992CEC9C2}" dt="2020-12-02T03:35:39.790" v="4788" actId="26606"/>
          <ac:picMkLst>
            <pc:docMk/>
            <pc:sldMk cId="2587411485" sldId="287"/>
            <ac:picMk id="5" creationId="{83CD7A8B-2F7D-4171-8B90-F3CF5A2FA406}"/>
          </ac:picMkLst>
        </pc:picChg>
        <pc:cxnChg chg="add">
          <ac:chgData name="Taylor Nilsson" userId="d47c0be6-2423-4cd3-a20c-8ab6fcb66102" providerId="ADAL" clId="{E470C84F-A20C-4FEC-A4EA-A83992CEC9C2}" dt="2020-12-02T03:35:39.790" v="4788" actId="26606"/>
          <ac:cxnSpMkLst>
            <pc:docMk/>
            <pc:sldMk cId="2587411485" sldId="287"/>
            <ac:cxnSpMk id="16" creationId="{F085D7B9-E066-4923-8CB7-294BF306296A}"/>
          </ac:cxnSpMkLst>
        </pc:cxnChg>
        <pc:cxnChg chg="add">
          <ac:chgData name="Taylor Nilsson" userId="d47c0be6-2423-4cd3-a20c-8ab6fcb66102" providerId="ADAL" clId="{E470C84F-A20C-4FEC-A4EA-A83992CEC9C2}" dt="2020-12-02T03:35:39.790" v="4788" actId="26606"/>
          <ac:cxnSpMkLst>
            <pc:docMk/>
            <pc:sldMk cId="2587411485" sldId="287"/>
            <ac:cxnSpMk id="20" creationId="{25443840-A796-4C43-8DC1-1B738EFEC522}"/>
          </ac:cxnSpMkLst>
        </pc:cxnChg>
      </pc:sldChg>
      <pc:sldChg chg="addSp delSp modSp new mod setBg">
        <pc:chgData name="Taylor Nilsson" userId="d47c0be6-2423-4cd3-a20c-8ab6fcb66102" providerId="ADAL" clId="{E470C84F-A20C-4FEC-A4EA-A83992CEC9C2}" dt="2020-12-02T14:06:24.197" v="5332" actId="1076"/>
        <pc:sldMkLst>
          <pc:docMk/>
          <pc:sldMk cId="2861728751" sldId="288"/>
        </pc:sldMkLst>
        <pc:spChg chg="mod">
          <ac:chgData name="Taylor Nilsson" userId="d47c0be6-2423-4cd3-a20c-8ab6fcb66102" providerId="ADAL" clId="{E470C84F-A20C-4FEC-A4EA-A83992CEC9C2}" dt="2020-12-02T14:06:11.014" v="5330" actId="26606"/>
          <ac:spMkLst>
            <pc:docMk/>
            <pc:sldMk cId="2861728751" sldId="288"/>
            <ac:spMk id="2" creationId="{C5CBAFD4-47FF-4D1E-B03A-B78190CF10A8}"/>
          </ac:spMkLst>
        </pc:spChg>
        <pc:spChg chg="mod ord">
          <ac:chgData name="Taylor Nilsson" userId="d47c0be6-2423-4cd3-a20c-8ab6fcb66102" providerId="ADAL" clId="{E470C84F-A20C-4FEC-A4EA-A83992CEC9C2}" dt="2020-12-02T14:06:24.197" v="5332" actId="1076"/>
          <ac:spMkLst>
            <pc:docMk/>
            <pc:sldMk cId="2861728751" sldId="288"/>
            <ac:spMk id="3" creationId="{32A72F29-DF82-43C1-ADDF-36FA80FE72DB}"/>
          </ac:spMkLst>
        </pc:spChg>
        <pc:spChg chg="add del">
          <ac:chgData name="Taylor Nilsson" userId="d47c0be6-2423-4cd3-a20c-8ab6fcb66102" providerId="ADAL" clId="{E470C84F-A20C-4FEC-A4EA-A83992CEC9C2}" dt="2020-12-02T14:05:31.657" v="5321" actId="26606"/>
          <ac:spMkLst>
            <pc:docMk/>
            <pc:sldMk cId="2861728751" sldId="288"/>
            <ac:spMk id="8" creationId="{8D70B121-56F4-4848-B38B-182089D909FA}"/>
          </ac:spMkLst>
        </pc:spChg>
        <pc:spChg chg="add del">
          <ac:chgData name="Taylor Nilsson" userId="d47c0be6-2423-4cd3-a20c-8ab6fcb66102" providerId="ADAL" clId="{E470C84F-A20C-4FEC-A4EA-A83992CEC9C2}" dt="2020-12-02T14:05:22.164" v="5316" actId="26606"/>
          <ac:spMkLst>
            <pc:docMk/>
            <pc:sldMk cId="2861728751" sldId="288"/>
            <ac:spMk id="15" creationId="{AC5782D3-6CED-43A7-BE35-09C48F8091FB}"/>
          </ac:spMkLst>
        </pc:spChg>
        <pc:spChg chg="add del">
          <ac:chgData name="Taylor Nilsson" userId="d47c0be6-2423-4cd3-a20c-8ab6fcb66102" providerId="ADAL" clId="{E470C84F-A20C-4FEC-A4EA-A83992CEC9C2}" dt="2020-12-02T14:05:22.164" v="5316" actId="26606"/>
          <ac:spMkLst>
            <pc:docMk/>
            <pc:sldMk cId="2861728751" sldId="288"/>
            <ac:spMk id="17" creationId="{6721F593-ECD2-4B5B-AAE4-0866A4CDC970}"/>
          </ac:spMkLst>
        </pc:spChg>
        <pc:spChg chg="add del">
          <ac:chgData name="Taylor Nilsson" userId="d47c0be6-2423-4cd3-a20c-8ab6fcb66102" providerId="ADAL" clId="{E470C84F-A20C-4FEC-A4EA-A83992CEC9C2}" dt="2020-12-02T14:05:22.164" v="5316" actId="26606"/>
          <ac:spMkLst>
            <pc:docMk/>
            <pc:sldMk cId="2861728751" sldId="288"/>
            <ac:spMk id="19" creationId="{71DEE99F-D18C-4025-BA3F-CEBF5258ED3D}"/>
          </ac:spMkLst>
        </pc:spChg>
        <pc:spChg chg="add del">
          <ac:chgData name="Taylor Nilsson" userId="d47c0be6-2423-4cd3-a20c-8ab6fcb66102" providerId="ADAL" clId="{E470C84F-A20C-4FEC-A4EA-A83992CEC9C2}" dt="2020-12-02T14:05:22.164" v="5316" actId="26606"/>
          <ac:spMkLst>
            <pc:docMk/>
            <pc:sldMk cId="2861728751" sldId="288"/>
            <ac:spMk id="21" creationId="{976FA5D9-3A7C-4FA7-9BA8-1905D703FD77}"/>
          </ac:spMkLst>
        </pc:spChg>
        <pc:spChg chg="add del">
          <ac:chgData name="Taylor Nilsson" userId="d47c0be6-2423-4cd3-a20c-8ab6fcb66102" providerId="ADAL" clId="{E470C84F-A20C-4FEC-A4EA-A83992CEC9C2}" dt="2020-12-02T14:05:22.164" v="5316" actId="26606"/>
          <ac:spMkLst>
            <pc:docMk/>
            <pc:sldMk cId="2861728751" sldId="288"/>
            <ac:spMk id="23" creationId="{4652D57C-331F-43B8-9C07-69FBA9C0279E}"/>
          </ac:spMkLst>
        </pc:spChg>
        <pc:spChg chg="add del">
          <ac:chgData name="Taylor Nilsson" userId="d47c0be6-2423-4cd3-a20c-8ab6fcb66102" providerId="ADAL" clId="{E470C84F-A20C-4FEC-A4EA-A83992CEC9C2}" dt="2020-12-02T14:05:30.118" v="5318" actId="26606"/>
          <ac:spMkLst>
            <pc:docMk/>
            <pc:sldMk cId="2861728751" sldId="288"/>
            <ac:spMk id="25" creationId="{577D1452-F0B7-431E-9A24-D3F7103D8510}"/>
          </ac:spMkLst>
        </pc:spChg>
        <pc:spChg chg="add del">
          <ac:chgData name="Taylor Nilsson" userId="d47c0be6-2423-4cd3-a20c-8ab6fcb66102" providerId="ADAL" clId="{E470C84F-A20C-4FEC-A4EA-A83992CEC9C2}" dt="2020-12-02T14:05:30.118" v="5318" actId="26606"/>
          <ac:spMkLst>
            <pc:docMk/>
            <pc:sldMk cId="2861728751" sldId="288"/>
            <ac:spMk id="26" creationId="{A660F4F9-5DF5-4F15-BE6A-CD8648BB1148}"/>
          </ac:spMkLst>
        </pc:spChg>
        <pc:spChg chg="add del">
          <ac:chgData name="Taylor Nilsson" userId="d47c0be6-2423-4cd3-a20c-8ab6fcb66102" providerId="ADAL" clId="{E470C84F-A20C-4FEC-A4EA-A83992CEC9C2}" dt="2020-12-02T14:05:31.643" v="5320" actId="26606"/>
          <ac:spMkLst>
            <pc:docMk/>
            <pc:sldMk cId="2861728751" sldId="288"/>
            <ac:spMk id="28" creationId="{E45CA849-654C-4173-AD99-B3A2528275F5}"/>
          </ac:spMkLst>
        </pc:spChg>
        <pc:spChg chg="add del">
          <ac:chgData name="Taylor Nilsson" userId="d47c0be6-2423-4cd3-a20c-8ab6fcb66102" providerId="ADAL" clId="{E470C84F-A20C-4FEC-A4EA-A83992CEC9C2}" dt="2020-12-02T14:05:31.643" v="5320" actId="26606"/>
          <ac:spMkLst>
            <pc:docMk/>
            <pc:sldMk cId="2861728751" sldId="288"/>
            <ac:spMk id="29" creationId="{3E23A947-2D45-4208-AE2B-64948C87A3EB}"/>
          </ac:spMkLst>
        </pc:spChg>
        <pc:spChg chg="add del">
          <ac:chgData name="Taylor Nilsson" userId="d47c0be6-2423-4cd3-a20c-8ab6fcb66102" providerId="ADAL" clId="{E470C84F-A20C-4FEC-A4EA-A83992CEC9C2}" dt="2020-12-02T14:05:31.643" v="5320" actId="26606"/>
          <ac:spMkLst>
            <pc:docMk/>
            <pc:sldMk cId="2861728751" sldId="288"/>
            <ac:spMk id="30" creationId="{E5BBB0F9-6A59-4D02-A9C7-A2D6516684CE}"/>
          </ac:spMkLst>
        </pc:spChg>
        <pc:spChg chg="add del">
          <ac:chgData name="Taylor Nilsson" userId="d47c0be6-2423-4cd3-a20c-8ab6fcb66102" providerId="ADAL" clId="{E470C84F-A20C-4FEC-A4EA-A83992CEC9C2}" dt="2020-12-02T14:06:11.014" v="5330" actId="26606"/>
          <ac:spMkLst>
            <pc:docMk/>
            <pc:sldMk cId="2861728751" sldId="288"/>
            <ac:spMk id="32" creationId="{577D1452-F0B7-431E-9A24-D3F7103D8510}"/>
          </ac:spMkLst>
        </pc:spChg>
        <pc:spChg chg="add del">
          <ac:chgData name="Taylor Nilsson" userId="d47c0be6-2423-4cd3-a20c-8ab6fcb66102" providerId="ADAL" clId="{E470C84F-A20C-4FEC-A4EA-A83992CEC9C2}" dt="2020-12-02T14:06:11.014" v="5330" actId="26606"/>
          <ac:spMkLst>
            <pc:docMk/>
            <pc:sldMk cId="2861728751" sldId="288"/>
            <ac:spMk id="33" creationId="{A660F4F9-5DF5-4F15-BE6A-CD8648BB1148}"/>
          </ac:spMkLst>
        </pc:spChg>
        <pc:spChg chg="add del">
          <ac:chgData name="Taylor Nilsson" userId="d47c0be6-2423-4cd3-a20c-8ab6fcb66102" providerId="ADAL" clId="{E470C84F-A20C-4FEC-A4EA-A83992CEC9C2}" dt="2020-12-02T14:06:05.883" v="5327" actId="26606"/>
          <ac:spMkLst>
            <pc:docMk/>
            <pc:sldMk cId="2861728751" sldId="288"/>
            <ac:spMk id="38" creationId="{9D25F302-27C5-414F-97F8-6EA0A6C028BA}"/>
          </ac:spMkLst>
        </pc:spChg>
        <pc:spChg chg="add del">
          <ac:chgData name="Taylor Nilsson" userId="d47c0be6-2423-4cd3-a20c-8ab6fcb66102" providerId="ADAL" clId="{E470C84F-A20C-4FEC-A4EA-A83992CEC9C2}" dt="2020-12-02T14:06:05.883" v="5327" actId="26606"/>
          <ac:spMkLst>
            <pc:docMk/>
            <pc:sldMk cId="2861728751" sldId="288"/>
            <ac:spMk id="40" creationId="{830A36F8-48C2-4842-A87B-8CE8DF4E7FD2}"/>
          </ac:spMkLst>
        </pc:spChg>
        <pc:spChg chg="add del">
          <ac:chgData name="Taylor Nilsson" userId="d47c0be6-2423-4cd3-a20c-8ab6fcb66102" providerId="ADAL" clId="{E470C84F-A20C-4FEC-A4EA-A83992CEC9C2}" dt="2020-12-02T14:06:05.883" v="5327" actId="26606"/>
          <ac:spMkLst>
            <pc:docMk/>
            <pc:sldMk cId="2861728751" sldId="288"/>
            <ac:spMk id="42" creationId="{8F451A30-466B-4996-9BA5-CD6ABCC6D558}"/>
          </ac:spMkLst>
        </pc:spChg>
        <pc:spChg chg="add del">
          <ac:chgData name="Taylor Nilsson" userId="d47c0be6-2423-4cd3-a20c-8ab6fcb66102" providerId="ADAL" clId="{E470C84F-A20C-4FEC-A4EA-A83992CEC9C2}" dt="2020-12-02T14:06:11.001" v="5329" actId="26606"/>
          <ac:spMkLst>
            <pc:docMk/>
            <pc:sldMk cId="2861728751" sldId="288"/>
            <ac:spMk id="44" creationId="{3873B707-463F-40B0-8227-E8CC6C67EB25}"/>
          </ac:spMkLst>
        </pc:spChg>
        <pc:spChg chg="add del">
          <ac:chgData name="Taylor Nilsson" userId="d47c0be6-2423-4cd3-a20c-8ab6fcb66102" providerId="ADAL" clId="{E470C84F-A20C-4FEC-A4EA-A83992CEC9C2}" dt="2020-12-02T14:06:11.001" v="5329" actId="26606"/>
          <ac:spMkLst>
            <pc:docMk/>
            <pc:sldMk cId="2861728751" sldId="288"/>
            <ac:spMk id="45" creationId="{201CC55D-ED54-4C5C-95E6-10947BD1103B}"/>
          </ac:spMkLst>
        </pc:spChg>
        <pc:spChg chg="add del">
          <ac:chgData name="Taylor Nilsson" userId="d47c0be6-2423-4cd3-a20c-8ab6fcb66102" providerId="ADAL" clId="{E470C84F-A20C-4FEC-A4EA-A83992CEC9C2}" dt="2020-12-02T14:06:11.001" v="5329" actId="26606"/>
          <ac:spMkLst>
            <pc:docMk/>
            <pc:sldMk cId="2861728751" sldId="288"/>
            <ac:spMk id="46" creationId="{C13237C8-E62C-4F0D-A318-BD6FB6C2D138}"/>
          </ac:spMkLst>
        </pc:spChg>
        <pc:spChg chg="add del">
          <ac:chgData name="Taylor Nilsson" userId="d47c0be6-2423-4cd3-a20c-8ab6fcb66102" providerId="ADAL" clId="{E470C84F-A20C-4FEC-A4EA-A83992CEC9C2}" dt="2020-12-02T14:06:11.001" v="5329" actId="26606"/>
          <ac:spMkLst>
            <pc:docMk/>
            <pc:sldMk cId="2861728751" sldId="288"/>
            <ac:spMk id="48" creationId="{19C9EAEA-39D0-4B0E-A0EB-51E7B26740B1}"/>
          </ac:spMkLst>
        </pc:spChg>
        <pc:spChg chg="add">
          <ac:chgData name="Taylor Nilsson" userId="d47c0be6-2423-4cd3-a20c-8ab6fcb66102" providerId="ADAL" clId="{E470C84F-A20C-4FEC-A4EA-A83992CEC9C2}" dt="2020-12-02T14:06:11.014" v="5330" actId="26606"/>
          <ac:spMkLst>
            <pc:docMk/>
            <pc:sldMk cId="2861728751" sldId="288"/>
            <ac:spMk id="51" creationId="{3CD9DF72-87A3-404E-A828-84CBF11A8303}"/>
          </ac:spMkLst>
        </pc:spChg>
        <pc:grpChg chg="add del">
          <ac:chgData name="Taylor Nilsson" userId="d47c0be6-2423-4cd3-a20c-8ab6fcb66102" providerId="ADAL" clId="{E470C84F-A20C-4FEC-A4EA-A83992CEC9C2}" dt="2020-12-02T14:06:11.001" v="5329" actId="26606"/>
          <ac:grpSpMkLst>
            <pc:docMk/>
            <pc:sldMk cId="2861728751" sldId="288"/>
            <ac:grpSpMk id="47" creationId="{1DE889C7-FAD6-4397-98E2-05D503484459}"/>
          </ac:grpSpMkLst>
        </pc:grpChg>
        <pc:picChg chg="add del mod">
          <ac:chgData name="Taylor Nilsson" userId="d47c0be6-2423-4cd3-a20c-8ab6fcb66102" providerId="ADAL" clId="{E470C84F-A20C-4FEC-A4EA-A83992CEC9C2}" dt="2020-12-02T14:05:51.970" v="5322" actId="478"/>
          <ac:picMkLst>
            <pc:docMk/>
            <pc:sldMk cId="2861728751" sldId="288"/>
            <ac:picMk id="5" creationId="{B7B5DD06-CF1C-482C-BB9A-12F5FF653786}"/>
          </ac:picMkLst>
        </pc:picChg>
        <pc:picChg chg="add mod ord">
          <ac:chgData name="Taylor Nilsson" userId="d47c0be6-2423-4cd3-a20c-8ab6fcb66102" providerId="ADAL" clId="{E470C84F-A20C-4FEC-A4EA-A83992CEC9C2}" dt="2020-12-02T14:06:11.014" v="5330" actId="26606"/>
          <ac:picMkLst>
            <pc:docMk/>
            <pc:sldMk cId="2861728751" sldId="288"/>
            <ac:picMk id="7" creationId="{F897D1CF-81E8-4143-A471-F253C6D99A75}"/>
          </ac:picMkLst>
        </pc:picChg>
        <pc:cxnChg chg="add del">
          <ac:chgData name="Taylor Nilsson" userId="d47c0be6-2423-4cd3-a20c-8ab6fcb66102" providerId="ADAL" clId="{E470C84F-A20C-4FEC-A4EA-A83992CEC9C2}" dt="2020-12-02T14:05:31.657" v="5321" actId="26606"/>
          <ac:cxnSpMkLst>
            <pc:docMk/>
            <pc:sldMk cId="2861728751" sldId="288"/>
            <ac:cxnSpMk id="10" creationId="{2D72A2C9-F3CA-4216-8BAD-FA4C970C3C4E}"/>
          </ac:cxnSpMkLst>
        </pc:cxnChg>
        <pc:cxnChg chg="add">
          <ac:chgData name="Taylor Nilsson" userId="d47c0be6-2423-4cd3-a20c-8ab6fcb66102" providerId="ADAL" clId="{E470C84F-A20C-4FEC-A4EA-A83992CEC9C2}" dt="2020-12-02T14:06:11.014" v="5330" actId="26606"/>
          <ac:cxnSpMkLst>
            <pc:docMk/>
            <pc:sldMk cId="2861728751" sldId="288"/>
            <ac:cxnSpMk id="52" creationId="{20E3A342-4D61-4E3F-AF90-1AB42AEB96CC}"/>
          </ac:cxnSpMkLst>
        </pc:cxnChg>
      </pc:sldChg>
      <pc:sldChg chg="addSp modSp mod setBg">
        <pc:chgData name="Taylor Nilsson" userId="d47c0be6-2423-4cd3-a20c-8ab6fcb66102" providerId="ADAL" clId="{E470C84F-A20C-4FEC-A4EA-A83992CEC9C2}" dt="2020-12-02T16:16:02.941" v="5641"/>
        <pc:sldMkLst>
          <pc:docMk/>
          <pc:sldMk cId="493133323" sldId="289"/>
        </pc:sldMkLst>
        <pc:spChg chg="mod">
          <ac:chgData name="Taylor Nilsson" userId="d47c0be6-2423-4cd3-a20c-8ab6fcb66102" providerId="ADAL" clId="{E470C84F-A20C-4FEC-A4EA-A83992CEC9C2}" dt="2020-12-02T16:15:01.792" v="5620" actId="1076"/>
          <ac:spMkLst>
            <pc:docMk/>
            <pc:sldMk cId="493133323" sldId="289"/>
            <ac:spMk id="2" creationId="{070444CB-4609-4BFA-A8E7-41EE64434795}"/>
          </ac:spMkLst>
        </pc:spChg>
        <pc:spChg chg="mod">
          <ac:chgData name="Taylor Nilsson" userId="d47c0be6-2423-4cd3-a20c-8ab6fcb66102" providerId="ADAL" clId="{E470C84F-A20C-4FEC-A4EA-A83992CEC9C2}" dt="2020-12-02T16:15:50.340" v="5640" actId="1076"/>
          <ac:spMkLst>
            <pc:docMk/>
            <pc:sldMk cId="493133323" sldId="289"/>
            <ac:spMk id="3" creationId="{887ABC62-4B9D-4610-AD00-D48018BEB25F}"/>
          </ac:spMkLst>
        </pc:spChg>
        <pc:spChg chg="add mod ord">
          <ac:chgData name="Taylor Nilsson" userId="d47c0be6-2423-4cd3-a20c-8ab6fcb66102" providerId="ADAL" clId="{E470C84F-A20C-4FEC-A4EA-A83992CEC9C2}" dt="2020-12-02T16:15:23.797" v="5626" actId="27636"/>
          <ac:spMkLst>
            <pc:docMk/>
            <pc:sldMk cId="493133323" sldId="289"/>
            <ac:spMk id="4" creationId="{75853225-02B8-49FA-96D0-A5EDB5EAE454}"/>
          </ac:spMkLst>
        </pc:spChg>
        <pc:picChg chg="add mod">
          <ac:chgData name="Taylor Nilsson" userId="d47c0be6-2423-4cd3-a20c-8ab6fcb66102" providerId="ADAL" clId="{E470C84F-A20C-4FEC-A4EA-A83992CEC9C2}" dt="2020-12-02T16:14:55.515" v="5618" actId="26606"/>
          <ac:picMkLst>
            <pc:docMk/>
            <pc:sldMk cId="493133323" sldId="289"/>
            <ac:picMk id="6" creationId="{48386363-8979-4FEB-AABA-45606A85F6DF}"/>
          </ac:picMkLst>
        </pc:picChg>
        <pc:cxnChg chg="add">
          <ac:chgData name="Taylor Nilsson" userId="d47c0be6-2423-4cd3-a20c-8ab6fcb66102" providerId="ADAL" clId="{E470C84F-A20C-4FEC-A4EA-A83992CEC9C2}" dt="2020-12-02T16:14:55.515" v="5618" actId="26606"/>
          <ac:cxnSpMkLst>
            <pc:docMk/>
            <pc:sldMk cId="493133323" sldId="289"/>
            <ac:cxnSpMk id="11" creationId="{E4A809D5-3600-46D4-A466-67F2349A54FB}"/>
          </ac:cxnSpMkLst>
        </pc:cxnChg>
      </pc:sldChg>
      <pc:sldChg chg="addSp modSp mod">
        <pc:chgData name="Taylor Nilsson" userId="d47c0be6-2423-4cd3-a20c-8ab6fcb66102" providerId="ADAL" clId="{E470C84F-A20C-4FEC-A4EA-A83992CEC9C2}" dt="2020-12-02T15:45:29.014" v="5464" actId="20577"/>
        <pc:sldMkLst>
          <pc:docMk/>
          <pc:sldMk cId="1470149176" sldId="291"/>
        </pc:sldMkLst>
        <pc:spChg chg="add mod">
          <ac:chgData name="Taylor Nilsson" userId="d47c0be6-2423-4cd3-a20c-8ab6fcb66102" providerId="ADAL" clId="{E470C84F-A20C-4FEC-A4EA-A83992CEC9C2}" dt="2020-12-02T15:45:29.014" v="5464" actId="20577"/>
          <ac:spMkLst>
            <pc:docMk/>
            <pc:sldMk cId="1470149176" sldId="291"/>
            <ac:spMk id="4" creationId="{C4D8E092-4F6E-4C98-8B93-1855D836892F}"/>
          </ac:spMkLst>
        </pc:spChg>
      </pc:sldChg>
      <pc:sldChg chg="modSp mod">
        <pc:chgData name="Taylor Nilsson" userId="d47c0be6-2423-4cd3-a20c-8ab6fcb66102" providerId="ADAL" clId="{E470C84F-A20C-4FEC-A4EA-A83992CEC9C2}" dt="2020-12-02T15:49:12.815" v="5465" actId="115"/>
        <pc:sldMkLst>
          <pc:docMk/>
          <pc:sldMk cId="3501568063" sldId="292"/>
        </pc:sldMkLst>
        <pc:spChg chg="mod">
          <ac:chgData name="Taylor Nilsson" userId="d47c0be6-2423-4cd3-a20c-8ab6fcb66102" providerId="ADAL" clId="{E470C84F-A20C-4FEC-A4EA-A83992CEC9C2}" dt="2020-12-02T15:49:12.815" v="5465" actId="115"/>
          <ac:spMkLst>
            <pc:docMk/>
            <pc:sldMk cId="3501568063" sldId="292"/>
            <ac:spMk id="2" creationId="{0774D720-7BF6-47E6-B23B-26BCF5DAFDAF}"/>
          </ac:spMkLst>
        </pc:spChg>
      </pc:sldChg>
      <pc:sldChg chg="modSp new mod">
        <pc:chgData name="Taylor Nilsson" userId="d47c0be6-2423-4cd3-a20c-8ab6fcb66102" providerId="ADAL" clId="{E470C84F-A20C-4FEC-A4EA-A83992CEC9C2}" dt="2020-12-02T16:23:55.512" v="5680" actId="20577"/>
        <pc:sldMkLst>
          <pc:docMk/>
          <pc:sldMk cId="431400875" sldId="293"/>
        </pc:sldMkLst>
        <pc:spChg chg="mod">
          <ac:chgData name="Taylor Nilsson" userId="d47c0be6-2423-4cd3-a20c-8ab6fcb66102" providerId="ADAL" clId="{E470C84F-A20C-4FEC-A4EA-A83992CEC9C2}" dt="2020-12-02T16:23:55.512" v="5680" actId="20577"/>
          <ac:spMkLst>
            <pc:docMk/>
            <pc:sldMk cId="431400875" sldId="293"/>
            <ac:spMk id="2" creationId="{05DEF1B0-A25B-41BA-A631-1D3E41E8C796}"/>
          </ac:spMkLst>
        </pc:spChg>
      </pc:sldChg>
      <pc:sldChg chg="addSp delSp modSp new mod">
        <pc:chgData name="Taylor Nilsson" userId="d47c0be6-2423-4cd3-a20c-8ab6fcb66102" providerId="ADAL" clId="{E470C84F-A20C-4FEC-A4EA-A83992CEC9C2}" dt="2020-12-02T16:29:47.519" v="5697" actId="1076"/>
        <pc:sldMkLst>
          <pc:docMk/>
          <pc:sldMk cId="1160430576" sldId="294"/>
        </pc:sldMkLst>
        <pc:spChg chg="del">
          <ac:chgData name="Taylor Nilsson" userId="d47c0be6-2423-4cd3-a20c-8ab6fcb66102" providerId="ADAL" clId="{E470C84F-A20C-4FEC-A4EA-A83992CEC9C2}" dt="2020-12-02T16:27:50.185" v="5682" actId="931"/>
          <ac:spMkLst>
            <pc:docMk/>
            <pc:sldMk cId="1160430576" sldId="294"/>
            <ac:spMk id="3" creationId="{C56FA850-B23D-40FC-A2DB-E0BB013450AC}"/>
          </ac:spMkLst>
        </pc:spChg>
        <pc:spChg chg="add del mod">
          <ac:chgData name="Taylor Nilsson" userId="d47c0be6-2423-4cd3-a20c-8ab6fcb66102" providerId="ADAL" clId="{E470C84F-A20C-4FEC-A4EA-A83992CEC9C2}" dt="2020-12-02T16:29:33.232" v="5691" actId="931"/>
          <ac:spMkLst>
            <pc:docMk/>
            <pc:sldMk cId="1160430576" sldId="294"/>
            <ac:spMk id="7" creationId="{E11F8CC5-273F-4CCC-89A6-A68270C298D7}"/>
          </ac:spMkLst>
        </pc:spChg>
        <pc:picChg chg="add del mod">
          <ac:chgData name="Taylor Nilsson" userId="d47c0be6-2423-4cd3-a20c-8ab6fcb66102" providerId="ADAL" clId="{E470C84F-A20C-4FEC-A4EA-A83992CEC9C2}" dt="2020-12-02T16:28:22.821" v="5690" actId="478"/>
          <ac:picMkLst>
            <pc:docMk/>
            <pc:sldMk cId="1160430576" sldId="294"/>
            <ac:picMk id="5" creationId="{78ADDDF6-4061-4A4F-A737-29A1131CC60C}"/>
          </ac:picMkLst>
        </pc:picChg>
        <pc:picChg chg="add mod">
          <ac:chgData name="Taylor Nilsson" userId="d47c0be6-2423-4cd3-a20c-8ab6fcb66102" providerId="ADAL" clId="{E470C84F-A20C-4FEC-A4EA-A83992CEC9C2}" dt="2020-12-02T16:29:47.519" v="5697" actId="1076"/>
          <ac:picMkLst>
            <pc:docMk/>
            <pc:sldMk cId="1160430576" sldId="294"/>
            <ac:picMk id="9" creationId="{59141321-8AE4-4021-939F-87658B66B646}"/>
          </ac:picMkLst>
        </pc:picChg>
      </pc:sldChg>
      <pc:sldChg chg="addSp modSp new mod setBg">
        <pc:chgData name="Taylor Nilsson" userId="d47c0be6-2423-4cd3-a20c-8ab6fcb66102" providerId="ADAL" clId="{E470C84F-A20C-4FEC-A4EA-A83992CEC9C2}" dt="2020-12-02T16:38:44.022" v="5716" actId="20577"/>
        <pc:sldMkLst>
          <pc:docMk/>
          <pc:sldMk cId="2745240926" sldId="295"/>
        </pc:sldMkLst>
        <pc:spChg chg="mod">
          <ac:chgData name="Taylor Nilsson" userId="d47c0be6-2423-4cd3-a20c-8ab6fcb66102" providerId="ADAL" clId="{E470C84F-A20C-4FEC-A4EA-A83992CEC9C2}" dt="2020-12-02T16:38:40.713" v="5715" actId="26606"/>
          <ac:spMkLst>
            <pc:docMk/>
            <pc:sldMk cId="2745240926" sldId="295"/>
            <ac:spMk id="2" creationId="{9A6F1C4D-8029-462C-B67D-B18E9F350ED8}"/>
          </ac:spMkLst>
        </pc:spChg>
        <pc:spChg chg="mod">
          <ac:chgData name="Taylor Nilsson" userId="d47c0be6-2423-4cd3-a20c-8ab6fcb66102" providerId="ADAL" clId="{E470C84F-A20C-4FEC-A4EA-A83992CEC9C2}" dt="2020-12-02T16:38:40.713" v="5715" actId="26606"/>
          <ac:spMkLst>
            <pc:docMk/>
            <pc:sldMk cId="2745240926" sldId="295"/>
            <ac:spMk id="3" creationId="{63D83CBA-2A23-4C39-87DC-163BE73204D3}"/>
          </ac:spMkLst>
        </pc:spChg>
        <pc:spChg chg="add mod">
          <ac:chgData name="Taylor Nilsson" userId="d47c0be6-2423-4cd3-a20c-8ab6fcb66102" providerId="ADAL" clId="{E470C84F-A20C-4FEC-A4EA-A83992CEC9C2}" dt="2020-12-02T16:38:44.022" v="5716" actId="20577"/>
          <ac:spMkLst>
            <pc:docMk/>
            <pc:sldMk cId="2745240926" sldId="295"/>
            <ac:spMk id="4" creationId="{A94A2AE6-A266-4FA3-A4CE-36E5D0108BB1}"/>
          </ac:spMkLst>
        </pc:spChg>
        <pc:spChg chg="add">
          <ac:chgData name="Taylor Nilsson" userId="d47c0be6-2423-4cd3-a20c-8ab6fcb66102" providerId="ADAL" clId="{E470C84F-A20C-4FEC-A4EA-A83992CEC9C2}" dt="2020-12-02T16:38:40.713" v="5715" actId="26606"/>
          <ac:spMkLst>
            <pc:docMk/>
            <pc:sldMk cId="2745240926" sldId="295"/>
            <ac:spMk id="9" creationId="{E35A04CF-97D4-4FF7-B359-C546B1F62E54}"/>
          </ac:spMkLst>
        </pc:spChg>
        <pc:spChg chg="add">
          <ac:chgData name="Taylor Nilsson" userId="d47c0be6-2423-4cd3-a20c-8ab6fcb66102" providerId="ADAL" clId="{E470C84F-A20C-4FEC-A4EA-A83992CEC9C2}" dt="2020-12-02T16:38:40.713" v="5715" actId="26606"/>
          <ac:spMkLst>
            <pc:docMk/>
            <pc:sldMk cId="2745240926" sldId="295"/>
            <ac:spMk id="11" creationId="{1DE7243B-5109-444B-8FAF-7437C66BC0E9}"/>
          </ac:spMkLst>
        </pc:spChg>
        <pc:spChg chg="add">
          <ac:chgData name="Taylor Nilsson" userId="d47c0be6-2423-4cd3-a20c-8ab6fcb66102" providerId="ADAL" clId="{E470C84F-A20C-4FEC-A4EA-A83992CEC9C2}" dt="2020-12-02T16:38:40.713" v="5715" actId="26606"/>
          <ac:spMkLst>
            <pc:docMk/>
            <pc:sldMk cId="2745240926" sldId="295"/>
            <ac:spMk id="13" creationId="{4C5D6221-DA7B-4611-AA26-7D8E349FDE96}"/>
          </ac:spMkLst>
        </pc:spChg>
      </pc:sldChg>
      <pc:sldMasterChg chg="setBg modSldLayout">
        <pc:chgData name="Taylor Nilsson" userId="d47c0be6-2423-4cd3-a20c-8ab6fcb66102" providerId="ADAL" clId="{E470C84F-A20C-4FEC-A4EA-A83992CEC9C2}" dt="2020-12-01T22:23:08.063" v="3780"/>
        <pc:sldMasterMkLst>
          <pc:docMk/>
          <pc:sldMasterMk cId="2460954070" sldId="2147483660"/>
        </pc:sldMasterMkLst>
        <pc:sldLayoutChg chg="setBg">
          <pc:chgData name="Taylor Nilsson" userId="d47c0be6-2423-4cd3-a20c-8ab6fcb66102" providerId="ADAL" clId="{E470C84F-A20C-4FEC-A4EA-A83992CEC9C2}" dt="2020-12-01T22:23:08.063" v="3780"/>
          <pc:sldLayoutMkLst>
            <pc:docMk/>
            <pc:sldMasterMk cId="2460954070" sldId="2147483660"/>
            <pc:sldLayoutMk cId="2385387890" sldId="2147483661"/>
          </pc:sldLayoutMkLst>
        </pc:sldLayoutChg>
        <pc:sldLayoutChg chg="setBg">
          <pc:chgData name="Taylor Nilsson" userId="d47c0be6-2423-4cd3-a20c-8ab6fcb66102" providerId="ADAL" clId="{E470C84F-A20C-4FEC-A4EA-A83992CEC9C2}" dt="2020-12-01T22:23:08.063" v="3780"/>
          <pc:sldLayoutMkLst>
            <pc:docMk/>
            <pc:sldMasterMk cId="2460954070" sldId="2147483660"/>
            <pc:sldLayoutMk cId="949138452" sldId="2147483662"/>
          </pc:sldLayoutMkLst>
        </pc:sldLayoutChg>
        <pc:sldLayoutChg chg="setBg">
          <pc:chgData name="Taylor Nilsson" userId="d47c0be6-2423-4cd3-a20c-8ab6fcb66102" providerId="ADAL" clId="{E470C84F-A20C-4FEC-A4EA-A83992CEC9C2}" dt="2020-12-01T22:23:08.063" v="3780"/>
          <pc:sldLayoutMkLst>
            <pc:docMk/>
            <pc:sldMasterMk cId="2460954070" sldId="2147483660"/>
            <pc:sldLayoutMk cId="2591524520" sldId="2147483663"/>
          </pc:sldLayoutMkLst>
        </pc:sldLayoutChg>
        <pc:sldLayoutChg chg="setBg">
          <pc:chgData name="Taylor Nilsson" userId="d47c0be6-2423-4cd3-a20c-8ab6fcb66102" providerId="ADAL" clId="{E470C84F-A20C-4FEC-A4EA-A83992CEC9C2}" dt="2020-12-01T22:23:08.063" v="3780"/>
          <pc:sldLayoutMkLst>
            <pc:docMk/>
            <pc:sldMasterMk cId="2460954070" sldId="2147483660"/>
            <pc:sldLayoutMk cId="1203092039" sldId="2147483664"/>
          </pc:sldLayoutMkLst>
        </pc:sldLayoutChg>
        <pc:sldLayoutChg chg="setBg">
          <pc:chgData name="Taylor Nilsson" userId="d47c0be6-2423-4cd3-a20c-8ab6fcb66102" providerId="ADAL" clId="{E470C84F-A20C-4FEC-A4EA-A83992CEC9C2}" dt="2020-12-01T22:23:08.063" v="3780"/>
          <pc:sldLayoutMkLst>
            <pc:docMk/>
            <pc:sldMasterMk cId="2460954070" sldId="2147483660"/>
            <pc:sldLayoutMk cId="3733172339" sldId="2147483665"/>
          </pc:sldLayoutMkLst>
        </pc:sldLayoutChg>
        <pc:sldLayoutChg chg="setBg">
          <pc:chgData name="Taylor Nilsson" userId="d47c0be6-2423-4cd3-a20c-8ab6fcb66102" providerId="ADAL" clId="{E470C84F-A20C-4FEC-A4EA-A83992CEC9C2}" dt="2020-12-01T22:23:08.063" v="3780"/>
          <pc:sldLayoutMkLst>
            <pc:docMk/>
            <pc:sldMasterMk cId="2460954070" sldId="2147483660"/>
            <pc:sldLayoutMk cId="3210312558" sldId="2147483666"/>
          </pc:sldLayoutMkLst>
        </pc:sldLayoutChg>
        <pc:sldLayoutChg chg="setBg">
          <pc:chgData name="Taylor Nilsson" userId="d47c0be6-2423-4cd3-a20c-8ab6fcb66102" providerId="ADAL" clId="{E470C84F-A20C-4FEC-A4EA-A83992CEC9C2}" dt="2020-12-01T22:23:08.063" v="3780"/>
          <pc:sldLayoutMkLst>
            <pc:docMk/>
            <pc:sldMasterMk cId="2460954070" sldId="2147483660"/>
            <pc:sldLayoutMk cId="3146388984" sldId="2147483667"/>
          </pc:sldLayoutMkLst>
        </pc:sldLayoutChg>
        <pc:sldLayoutChg chg="setBg">
          <pc:chgData name="Taylor Nilsson" userId="d47c0be6-2423-4cd3-a20c-8ab6fcb66102" providerId="ADAL" clId="{E470C84F-A20C-4FEC-A4EA-A83992CEC9C2}" dt="2020-12-01T22:23:08.063" v="3780"/>
          <pc:sldLayoutMkLst>
            <pc:docMk/>
            <pc:sldMasterMk cId="2460954070" sldId="2147483660"/>
            <pc:sldLayoutMk cId="3171841454" sldId="2147483668"/>
          </pc:sldLayoutMkLst>
        </pc:sldLayoutChg>
        <pc:sldLayoutChg chg="setBg">
          <pc:chgData name="Taylor Nilsson" userId="d47c0be6-2423-4cd3-a20c-8ab6fcb66102" providerId="ADAL" clId="{E470C84F-A20C-4FEC-A4EA-A83992CEC9C2}" dt="2020-12-01T22:23:08.063" v="3780"/>
          <pc:sldLayoutMkLst>
            <pc:docMk/>
            <pc:sldMasterMk cId="2460954070" sldId="2147483660"/>
            <pc:sldLayoutMk cId="1718958274" sldId="2147483669"/>
          </pc:sldLayoutMkLst>
        </pc:sldLayoutChg>
        <pc:sldLayoutChg chg="setBg">
          <pc:chgData name="Taylor Nilsson" userId="d47c0be6-2423-4cd3-a20c-8ab6fcb66102" providerId="ADAL" clId="{E470C84F-A20C-4FEC-A4EA-A83992CEC9C2}" dt="2020-12-01T22:23:08.063" v="3780"/>
          <pc:sldLayoutMkLst>
            <pc:docMk/>
            <pc:sldMasterMk cId="2460954070" sldId="2147483660"/>
            <pc:sldLayoutMk cId="2202905451" sldId="2147483670"/>
          </pc:sldLayoutMkLst>
        </pc:sldLayoutChg>
        <pc:sldLayoutChg chg="setBg">
          <pc:chgData name="Taylor Nilsson" userId="d47c0be6-2423-4cd3-a20c-8ab6fcb66102" providerId="ADAL" clId="{E470C84F-A20C-4FEC-A4EA-A83992CEC9C2}" dt="2020-12-01T22:23:08.063" v="3780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22A095-D5F0-4760-ADA3-CBBE8E4AAE9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35CEF08-D766-4E20-8E47-316A6335DDA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Who we are </a:t>
          </a:r>
        </a:p>
      </dgm:t>
    </dgm:pt>
    <dgm:pt modelId="{44B82C5F-F15B-4B01-ABCF-6DCE450EBC9E}" type="parTrans" cxnId="{0BB8BDE6-0E4F-4C9E-9AB7-C9D81C4EEE44}">
      <dgm:prSet/>
      <dgm:spPr/>
      <dgm:t>
        <a:bodyPr/>
        <a:lstStyle/>
        <a:p>
          <a:endParaRPr lang="en-US"/>
        </a:p>
      </dgm:t>
    </dgm:pt>
    <dgm:pt modelId="{C82F58E5-71F7-41E5-A324-DCEE52FEBFEF}" type="sibTrans" cxnId="{0BB8BDE6-0E4F-4C9E-9AB7-C9D81C4EEE44}">
      <dgm:prSet/>
      <dgm:spPr/>
      <dgm:t>
        <a:bodyPr/>
        <a:lstStyle/>
        <a:p>
          <a:endParaRPr lang="en-US"/>
        </a:p>
      </dgm:t>
    </dgm:pt>
    <dgm:pt modelId="{E0B6E4D3-9A12-428E-AF90-237685A959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1"/>
            <a:t>Board, staff, and volunteers </a:t>
          </a:r>
        </a:p>
      </dgm:t>
    </dgm:pt>
    <dgm:pt modelId="{BDBE8ABF-6EB3-42FF-99CC-D2CBD0C45EAC}" type="parTrans" cxnId="{1A64016A-79A5-4855-8F72-B718AEEEC6EB}">
      <dgm:prSet/>
      <dgm:spPr/>
      <dgm:t>
        <a:bodyPr/>
        <a:lstStyle/>
        <a:p>
          <a:endParaRPr lang="en-US"/>
        </a:p>
      </dgm:t>
    </dgm:pt>
    <dgm:pt modelId="{448E55AD-D75D-4EC5-BAAC-6FBCF9589BA6}" type="sibTrans" cxnId="{1A64016A-79A5-4855-8F72-B718AEEEC6EB}">
      <dgm:prSet/>
      <dgm:spPr/>
      <dgm:t>
        <a:bodyPr/>
        <a:lstStyle/>
        <a:p>
          <a:endParaRPr lang="en-US"/>
        </a:p>
      </dgm:t>
    </dgm:pt>
    <dgm:pt modelId="{8F4DCABC-551D-49F5-AB23-0BA025BBFE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Partners</a:t>
          </a:r>
        </a:p>
      </dgm:t>
    </dgm:pt>
    <dgm:pt modelId="{421B6009-5870-478A-9F85-4F7C30706DF9}" type="parTrans" cxnId="{5CACC0CD-86FD-40B6-84CA-C041D7F0628A}">
      <dgm:prSet/>
      <dgm:spPr/>
      <dgm:t>
        <a:bodyPr/>
        <a:lstStyle/>
        <a:p>
          <a:endParaRPr lang="en-US"/>
        </a:p>
      </dgm:t>
    </dgm:pt>
    <dgm:pt modelId="{26D0EA95-1D4B-43B1-916F-42958CB6D1BF}" type="sibTrans" cxnId="{5CACC0CD-86FD-40B6-84CA-C041D7F0628A}">
      <dgm:prSet/>
      <dgm:spPr/>
      <dgm:t>
        <a:bodyPr/>
        <a:lstStyle/>
        <a:p>
          <a:endParaRPr lang="en-US"/>
        </a:p>
      </dgm:t>
    </dgm:pt>
    <dgm:pt modelId="{7DBEC8B4-38D9-432D-B50E-EA532A7170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Mission </a:t>
          </a:r>
        </a:p>
      </dgm:t>
    </dgm:pt>
    <dgm:pt modelId="{9183E2A8-4CB9-4A4F-A26E-14F733FC89AD}" type="parTrans" cxnId="{96D39871-E395-4A00-9262-C612D20924EB}">
      <dgm:prSet/>
      <dgm:spPr/>
      <dgm:t>
        <a:bodyPr/>
        <a:lstStyle/>
        <a:p>
          <a:endParaRPr lang="en-US"/>
        </a:p>
      </dgm:t>
    </dgm:pt>
    <dgm:pt modelId="{2FB13C72-BC45-41D4-A03E-0180D47D8DE7}" type="sibTrans" cxnId="{96D39871-E395-4A00-9262-C612D20924EB}">
      <dgm:prSet/>
      <dgm:spPr/>
      <dgm:t>
        <a:bodyPr/>
        <a:lstStyle/>
        <a:p>
          <a:endParaRPr lang="en-US"/>
        </a:p>
      </dgm:t>
    </dgm:pt>
    <dgm:pt modelId="{7F8B2A4F-EC0C-4665-9B59-6836DFEE63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Award Recipients</a:t>
          </a:r>
        </a:p>
      </dgm:t>
    </dgm:pt>
    <dgm:pt modelId="{7ED92277-C68D-400A-93CB-DB7B39100EAB}" type="parTrans" cxnId="{355A405E-2302-45FE-8454-29A6A6F642E9}">
      <dgm:prSet/>
      <dgm:spPr/>
      <dgm:t>
        <a:bodyPr/>
        <a:lstStyle/>
        <a:p>
          <a:endParaRPr lang="en-US"/>
        </a:p>
      </dgm:t>
    </dgm:pt>
    <dgm:pt modelId="{F5BB76FD-984C-49ED-8D04-6D819859F37D}" type="sibTrans" cxnId="{355A405E-2302-45FE-8454-29A6A6F642E9}">
      <dgm:prSet/>
      <dgm:spPr/>
      <dgm:t>
        <a:bodyPr/>
        <a:lstStyle/>
        <a:p>
          <a:endParaRPr lang="en-US"/>
        </a:p>
      </dgm:t>
    </dgm:pt>
    <dgm:pt modelId="{18D0EE6A-C983-44FE-8D13-9D1AF5D9BA45}" type="pres">
      <dgm:prSet presAssocID="{2022A095-D5F0-4760-ADA3-CBBE8E4AAE90}" presName="root" presStyleCnt="0">
        <dgm:presLayoutVars>
          <dgm:dir/>
          <dgm:resizeHandles val="exact"/>
        </dgm:presLayoutVars>
      </dgm:prSet>
      <dgm:spPr/>
    </dgm:pt>
    <dgm:pt modelId="{AEB4E06B-2225-479C-8501-DBB7C00E1EDB}" type="pres">
      <dgm:prSet presAssocID="{335CEF08-D766-4E20-8E47-316A6335DDAD}" presName="compNode" presStyleCnt="0"/>
      <dgm:spPr/>
    </dgm:pt>
    <dgm:pt modelId="{0DAE42F7-8A47-4C84-8DB1-E74989F85F26}" type="pres">
      <dgm:prSet presAssocID="{335CEF08-D766-4E20-8E47-316A6335DDAD}" presName="bgRect" presStyleLbl="bgShp" presStyleIdx="0" presStyleCnt="4"/>
      <dgm:spPr/>
    </dgm:pt>
    <dgm:pt modelId="{93D39BA9-A412-4909-8128-99E523895DCE}" type="pres">
      <dgm:prSet presAssocID="{335CEF08-D766-4E20-8E47-316A6335DDA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6284E137-F687-4D28-8BE8-E51F2B070837}" type="pres">
      <dgm:prSet presAssocID="{335CEF08-D766-4E20-8E47-316A6335DDAD}" presName="spaceRect" presStyleCnt="0"/>
      <dgm:spPr/>
    </dgm:pt>
    <dgm:pt modelId="{52539BC6-9DF4-4C15-B4B4-97F8E8B14D18}" type="pres">
      <dgm:prSet presAssocID="{335CEF08-D766-4E20-8E47-316A6335DDAD}" presName="parTx" presStyleLbl="revTx" presStyleIdx="0" presStyleCnt="5">
        <dgm:presLayoutVars>
          <dgm:chMax val="0"/>
          <dgm:chPref val="0"/>
        </dgm:presLayoutVars>
      </dgm:prSet>
      <dgm:spPr/>
    </dgm:pt>
    <dgm:pt modelId="{EDFB394B-C286-4DE6-BD72-C85E4E7EFF78}" type="pres">
      <dgm:prSet presAssocID="{335CEF08-D766-4E20-8E47-316A6335DDAD}" presName="desTx" presStyleLbl="revTx" presStyleIdx="1" presStyleCnt="5" custScaleX="115452" custLinFactNeighborX="-15188" custLinFactNeighborY="1516">
        <dgm:presLayoutVars/>
      </dgm:prSet>
      <dgm:spPr/>
    </dgm:pt>
    <dgm:pt modelId="{77FF38AA-E698-40CE-A381-0B650A65EB2B}" type="pres">
      <dgm:prSet presAssocID="{C82F58E5-71F7-41E5-A324-DCEE52FEBFEF}" presName="sibTrans" presStyleCnt="0"/>
      <dgm:spPr/>
    </dgm:pt>
    <dgm:pt modelId="{DA2D3E1F-E424-406F-9892-3C38AD7E0AA5}" type="pres">
      <dgm:prSet presAssocID="{8F4DCABC-551D-49F5-AB23-0BA025BBFECA}" presName="compNode" presStyleCnt="0"/>
      <dgm:spPr/>
    </dgm:pt>
    <dgm:pt modelId="{B4824708-623F-4EBA-8F76-973E0360CB31}" type="pres">
      <dgm:prSet presAssocID="{8F4DCABC-551D-49F5-AB23-0BA025BBFECA}" presName="bgRect" presStyleLbl="bgShp" presStyleIdx="1" presStyleCnt="4"/>
      <dgm:spPr/>
    </dgm:pt>
    <dgm:pt modelId="{5C89BA4D-9464-4B8B-9A93-B95265611530}" type="pres">
      <dgm:prSet presAssocID="{8F4DCABC-551D-49F5-AB23-0BA025BBFEC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713464B4-A0A9-47F4-903D-DF2CE6E9C1F5}" type="pres">
      <dgm:prSet presAssocID="{8F4DCABC-551D-49F5-AB23-0BA025BBFECA}" presName="spaceRect" presStyleCnt="0"/>
      <dgm:spPr/>
    </dgm:pt>
    <dgm:pt modelId="{98358257-6671-45EC-B182-8DF9A663F110}" type="pres">
      <dgm:prSet presAssocID="{8F4DCABC-551D-49F5-AB23-0BA025BBFECA}" presName="parTx" presStyleLbl="revTx" presStyleIdx="2" presStyleCnt="5">
        <dgm:presLayoutVars>
          <dgm:chMax val="0"/>
          <dgm:chPref val="0"/>
        </dgm:presLayoutVars>
      </dgm:prSet>
      <dgm:spPr/>
    </dgm:pt>
    <dgm:pt modelId="{3E9F1C1E-5859-41BA-ADF4-8A15FCBA2145}" type="pres">
      <dgm:prSet presAssocID="{26D0EA95-1D4B-43B1-916F-42958CB6D1BF}" presName="sibTrans" presStyleCnt="0"/>
      <dgm:spPr/>
    </dgm:pt>
    <dgm:pt modelId="{55133418-65C7-40D8-A2A0-9CDC14329D7C}" type="pres">
      <dgm:prSet presAssocID="{7DBEC8B4-38D9-432D-B50E-EA532A7170CB}" presName="compNode" presStyleCnt="0"/>
      <dgm:spPr/>
    </dgm:pt>
    <dgm:pt modelId="{4B894D1E-2AE1-4162-8365-7E1093F188A5}" type="pres">
      <dgm:prSet presAssocID="{7DBEC8B4-38D9-432D-B50E-EA532A7170CB}" presName="bgRect" presStyleLbl="bgShp" presStyleIdx="2" presStyleCnt="4" custLinFactNeighborY="3312"/>
      <dgm:spPr/>
    </dgm:pt>
    <dgm:pt modelId="{5B8DEAC7-45B0-4C26-98F9-FC4EF47EF7BA}" type="pres">
      <dgm:prSet presAssocID="{7DBEC8B4-38D9-432D-B50E-EA532A7170C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172AA162-27F5-42FD-A952-36828ACA4BA9}" type="pres">
      <dgm:prSet presAssocID="{7DBEC8B4-38D9-432D-B50E-EA532A7170CB}" presName="spaceRect" presStyleCnt="0"/>
      <dgm:spPr/>
    </dgm:pt>
    <dgm:pt modelId="{EE958BCB-83DA-45C9-B5E9-8325D74A910E}" type="pres">
      <dgm:prSet presAssocID="{7DBEC8B4-38D9-432D-B50E-EA532A7170CB}" presName="parTx" presStyleLbl="revTx" presStyleIdx="3" presStyleCnt="5" custScaleY="157783">
        <dgm:presLayoutVars>
          <dgm:chMax val="0"/>
          <dgm:chPref val="0"/>
        </dgm:presLayoutVars>
      </dgm:prSet>
      <dgm:spPr/>
    </dgm:pt>
    <dgm:pt modelId="{8745267A-BF9E-4D6E-B3B5-9AF7DBE6FAF4}" type="pres">
      <dgm:prSet presAssocID="{2FB13C72-BC45-41D4-A03E-0180D47D8DE7}" presName="sibTrans" presStyleCnt="0"/>
      <dgm:spPr/>
    </dgm:pt>
    <dgm:pt modelId="{9BC6BCC9-FA13-40E5-8223-44A9F41AB3E4}" type="pres">
      <dgm:prSet presAssocID="{7F8B2A4F-EC0C-4665-9B59-6836DFEE6379}" presName="compNode" presStyleCnt="0"/>
      <dgm:spPr/>
    </dgm:pt>
    <dgm:pt modelId="{93274D6C-D2EA-420D-9FC2-1995682835E9}" type="pres">
      <dgm:prSet presAssocID="{7F8B2A4F-EC0C-4665-9B59-6836DFEE6379}" presName="bgRect" presStyleLbl="bgShp" presStyleIdx="3" presStyleCnt="4"/>
      <dgm:spPr/>
    </dgm:pt>
    <dgm:pt modelId="{E78734BA-3BF0-4F71-A723-50DF02DC288A}" type="pres">
      <dgm:prSet presAssocID="{7F8B2A4F-EC0C-4665-9B59-6836DFEE637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76387DDC-8B91-4C1B-B780-7BA63C4E67AC}" type="pres">
      <dgm:prSet presAssocID="{7F8B2A4F-EC0C-4665-9B59-6836DFEE6379}" presName="spaceRect" presStyleCnt="0"/>
      <dgm:spPr/>
    </dgm:pt>
    <dgm:pt modelId="{FF6B8296-8470-474C-926A-A677C8B8A0E0}" type="pres">
      <dgm:prSet presAssocID="{7F8B2A4F-EC0C-4665-9B59-6836DFEE637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8EA7715-D0A6-4DE6-9B1C-35FF0E7F32C1}" type="presOf" srcId="{7F8B2A4F-EC0C-4665-9B59-6836DFEE6379}" destId="{FF6B8296-8470-474C-926A-A677C8B8A0E0}" srcOrd="0" destOrd="0" presId="urn:microsoft.com/office/officeart/2018/2/layout/IconVerticalSolidList"/>
    <dgm:cxn modelId="{355A405E-2302-45FE-8454-29A6A6F642E9}" srcId="{2022A095-D5F0-4760-ADA3-CBBE8E4AAE90}" destId="{7F8B2A4F-EC0C-4665-9B59-6836DFEE6379}" srcOrd="3" destOrd="0" parTransId="{7ED92277-C68D-400A-93CB-DB7B39100EAB}" sibTransId="{F5BB76FD-984C-49ED-8D04-6D819859F37D}"/>
    <dgm:cxn modelId="{1A64016A-79A5-4855-8F72-B718AEEEC6EB}" srcId="{335CEF08-D766-4E20-8E47-316A6335DDAD}" destId="{E0B6E4D3-9A12-428E-AF90-237685A9598F}" srcOrd="0" destOrd="0" parTransId="{BDBE8ABF-6EB3-42FF-99CC-D2CBD0C45EAC}" sibTransId="{448E55AD-D75D-4EC5-BAAC-6FBCF9589BA6}"/>
    <dgm:cxn modelId="{87B60050-640E-4D1F-BD3E-34DFA696D19C}" type="presOf" srcId="{E0B6E4D3-9A12-428E-AF90-237685A9598F}" destId="{EDFB394B-C286-4DE6-BD72-C85E4E7EFF78}" srcOrd="0" destOrd="0" presId="urn:microsoft.com/office/officeart/2018/2/layout/IconVerticalSolidList"/>
    <dgm:cxn modelId="{96D39871-E395-4A00-9262-C612D20924EB}" srcId="{2022A095-D5F0-4760-ADA3-CBBE8E4AAE90}" destId="{7DBEC8B4-38D9-432D-B50E-EA532A7170CB}" srcOrd="2" destOrd="0" parTransId="{9183E2A8-4CB9-4A4F-A26E-14F733FC89AD}" sibTransId="{2FB13C72-BC45-41D4-A03E-0180D47D8DE7}"/>
    <dgm:cxn modelId="{3083287F-E7EF-498E-80E6-612AEDEA0D96}" type="presOf" srcId="{335CEF08-D766-4E20-8E47-316A6335DDAD}" destId="{52539BC6-9DF4-4C15-B4B4-97F8E8B14D18}" srcOrd="0" destOrd="0" presId="urn:microsoft.com/office/officeart/2018/2/layout/IconVerticalSolidList"/>
    <dgm:cxn modelId="{7B84249C-6433-434A-87A7-5CDB263D86DB}" type="presOf" srcId="{2022A095-D5F0-4760-ADA3-CBBE8E4AAE90}" destId="{18D0EE6A-C983-44FE-8D13-9D1AF5D9BA45}" srcOrd="0" destOrd="0" presId="urn:microsoft.com/office/officeart/2018/2/layout/IconVerticalSolidList"/>
    <dgm:cxn modelId="{5CACC0CD-86FD-40B6-84CA-C041D7F0628A}" srcId="{2022A095-D5F0-4760-ADA3-CBBE8E4AAE90}" destId="{8F4DCABC-551D-49F5-AB23-0BA025BBFECA}" srcOrd="1" destOrd="0" parTransId="{421B6009-5870-478A-9F85-4F7C30706DF9}" sibTransId="{26D0EA95-1D4B-43B1-916F-42958CB6D1BF}"/>
    <dgm:cxn modelId="{0BB8BDE6-0E4F-4C9E-9AB7-C9D81C4EEE44}" srcId="{2022A095-D5F0-4760-ADA3-CBBE8E4AAE90}" destId="{335CEF08-D766-4E20-8E47-316A6335DDAD}" srcOrd="0" destOrd="0" parTransId="{44B82C5F-F15B-4B01-ABCF-6DCE450EBC9E}" sibTransId="{C82F58E5-71F7-41E5-A324-DCEE52FEBFEF}"/>
    <dgm:cxn modelId="{27ADB9EC-E40B-49F5-B284-58EFA19CB85C}" type="presOf" srcId="{8F4DCABC-551D-49F5-AB23-0BA025BBFECA}" destId="{98358257-6671-45EC-B182-8DF9A663F110}" srcOrd="0" destOrd="0" presId="urn:microsoft.com/office/officeart/2018/2/layout/IconVerticalSolidList"/>
    <dgm:cxn modelId="{D33F76FB-DDA7-45FE-AA8C-CAA842803D00}" type="presOf" srcId="{7DBEC8B4-38D9-432D-B50E-EA532A7170CB}" destId="{EE958BCB-83DA-45C9-B5E9-8325D74A910E}" srcOrd="0" destOrd="0" presId="urn:microsoft.com/office/officeart/2018/2/layout/IconVerticalSolidList"/>
    <dgm:cxn modelId="{99DAC776-C156-47A3-8FE7-0124878F5E06}" type="presParOf" srcId="{18D0EE6A-C983-44FE-8D13-9D1AF5D9BA45}" destId="{AEB4E06B-2225-479C-8501-DBB7C00E1EDB}" srcOrd="0" destOrd="0" presId="urn:microsoft.com/office/officeart/2018/2/layout/IconVerticalSolidList"/>
    <dgm:cxn modelId="{73B3FFB6-29CE-407E-B965-E1B7214AA5EA}" type="presParOf" srcId="{AEB4E06B-2225-479C-8501-DBB7C00E1EDB}" destId="{0DAE42F7-8A47-4C84-8DB1-E74989F85F26}" srcOrd="0" destOrd="0" presId="urn:microsoft.com/office/officeart/2018/2/layout/IconVerticalSolidList"/>
    <dgm:cxn modelId="{CFFDE8EE-1E8B-49CC-9FF2-A420993CAAA5}" type="presParOf" srcId="{AEB4E06B-2225-479C-8501-DBB7C00E1EDB}" destId="{93D39BA9-A412-4909-8128-99E523895DCE}" srcOrd="1" destOrd="0" presId="urn:microsoft.com/office/officeart/2018/2/layout/IconVerticalSolidList"/>
    <dgm:cxn modelId="{B7D52AE8-A2D2-4A4E-B208-A28194F8769D}" type="presParOf" srcId="{AEB4E06B-2225-479C-8501-DBB7C00E1EDB}" destId="{6284E137-F687-4D28-8BE8-E51F2B070837}" srcOrd="2" destOrd="0" presId="urn:microsoft.com/office/officeart/2018/2/layout/IconVerticalSolidList"/>
    <dgm:cxn modelId="{D7AA760E-111E-4BB2-8CF0-627274BF1B68}" type="presParOf" srcId="{AEB4E06B-2225-479C-8501-DBB7C00E1EDB}" destId="{52539BC6-9DF4-4C15-B4B4-97F8E8B14D18}" srcOrd="3" destOrd="0" presId="urn:microsoft.com/office/officeart/2018/2/layout/IconVerticalSolidList"/>
    <dgm:cxn modelId="{97DFE328-BF5E-4712-88BC-6CD6474727A5}" type="presParOf" srcId="{AEB4E06B-2225-479C-8501-DBB7C00E1EDB}" destId="{EDFB394B-C286-4DE6-BD72-C85E4E7EFF78}" srcOrd="4" destOrd="0" presId="urn:microsoft.com/office/officeart/2018/2/layout/IconVerticalSolidList"/>
    <dgm:cxn modelId="{198F3F9F-A77F-4B1A-9398-4E0157E2F0DE}" type="presParOf" srcId="{18D0EE6A-C983-44FE-8D13-9D1AF5D9BA45}" destId="{77FF38AA-E698-40CE-A381-0B650A65EB2B}" srcOrd="1" destOrd="0" presId="urn:microsoft.com/office/officeart/2018/2/layout/IconVerticalSolidList"/>
    <dgm:cxn modelId="{18D36664-CB37-4C20-8278-2EF049A97E42}" type="presParOf" srcId="{18D0EE6A-C983-44FE-8D13-9D1AF5D9BA45}" destId="{DA2D3E1F-E424-406F-9892-3C38AD7E0AA5}" srcOrd="2" destOrd="0" presId="urn:microsoft.com/office/officeart/2018/2/layout/IconVerticalSolidList"/>
    <dgm:cxn modelId="{435389B4-C01C-4566-8E25-2AAD4B458B67}" type="presParOf" srcId="{DA2D3E1F-E424-406F-9892-3C38AD7E0AA5}" destId="{B4824708-623F-4EBA-8F76-973E0360CB31}" srcOrd="0" destOrd="0" presId="urn:microsoft.com/office/officeart/2018/2/layout/IconVerticalSolidList"/>
    <dgm:cxn modelId="{39F63A3B-2AFF-4371-AB29-D6E46CAB3CD8}" type="presParOf" srcId="{DA2D3E1F-E424-406F-9892-3C38AD7E0AA5}" destId="{5C89BA4D-9464-4B8B-9A93-B95265611530}" srcOrd="1" destOrd="0" presId="urn:microsoft.com/office/officeart/2018/2/layout/IconVerticalSolidList"/>
    <dgm:cxn modelId="{B41C9333-2B8A-4427-AC2D-943D9C023B6D}" type="presParOf" srcId="{DA2D3E1F-E424-406F-9892-3C38AD7E0AA5}" destId="{713464B4-A0A9-47F4-903D-DF2CE6E9C1F5}" srcOrd="2" destOrd="0" presId="urn:microsoft.com/office/officeart/2018/2/layout/IconVerticalSolidList"/>
    <dgm:cxn modelId="{3F3E5D9B-ED8D-4149-84FD-29DFC0FF8494}" type="presParOf" srcId="{DA2D3E1F-E424-406F-9892-3C38AD7E0AA5}" destId="{98358257-6671-45EC-B182-8DF9A663F110}" srcOrd="3" destOrd="0" presId="urn:microsoft.com/office/officeart/2018/2/layout/IconVerticalSolidList"/>
    <dgm:cxn modelId="{563F44B5-B579-487F-A17B-6F3F5BFF2438}" type="presParOf" srcId="{18D0EE6A-C983-44FE-8D13-9D1AF5D9BA45}" destId="{3E9F1C1E-5859-41BA-ADF4-8A15FCBA2145}" srcOrd="3" destOrd="0" presId="urn:microsoft.com/office/officeart/2018/2/layout/IconVerticalSolidList"/>
    <dgm:cxn modelId="{1FFEBD04-539A-4B92-8D65-8C70A9BE5845}" type="presParOf" srcId="{18D0EE6A-C983-44FE-8D13-9D1AF5D9BA45}" destId="{55133418-65C7-40D8-A2A0-9CDC14329D7C}" srcOrd="4" destOrd="0" presId="urn:microsoft.com/office/officeart/2018/2/layout/IconVerticalSolidList"/>
    <dgm:cxn modelId="{89BE936C-84B4-4C95-A712-989623B37517}" type="presParOf" srcId="{55133418-65C7-40D8-A2A0-9CDC14329D7C}" destId="{4B894D1E-2AE1-4162-8365-7E1093F188A5}" srcOrd="0" destOrd="0" presId="urn:microsoft.com/office/officeart/2018/2/layout/IconVerticalSolidList"/>
    <dgm:cxn modelId="{140BB576-9642-4ECB-8264-1A42E54DB576}" type="presParOf" srcId="{55133418-65C7-40D8-A2A0-9CDC14329D7C}" destId="{5B8DEAC7-45B0-4C26-98F9-FC4EF47EF7BA}" srcOrd="1" destOrd="0" presId="urn:microsoft.com/office/officeart/2018/2/layout/IconVerticalSolidList"/>
    <dgm:cxn modelId="{0DD451C8-CF22-4371-B8B9-6A8F216B3381}" type="presParOf" srcId="{55133418-65C7-40D8-A2A0-9CDC14329D7C}" destId="{172AA162-27F5-42FD-A952-36828ACA4BA9}" srcOrd="2" destOrd="0" presId="urn:microsoft.com/office/officeart/2018/2/layout/IconVerticalSolidList"/>
    <dgm:cxn modelId="{C4623884-1F83-42AF-BCA1-60589048BDE6}" type="presParOf" srcId="{55133418-65C7-40D8-A2A0-9CDC14329D7C}" destId="{EE958BCB-83DA-45C9-B5E9-8325D74A910E}" srcOrd="3" destOrd="0" presId="urn:microsoft.com/office/officeart/2018/2/layout/IconVerticalSolidList"/>
    <dgm:cxn modelId="{0B047958-EF6A-4ECC-9D02-402318214634}" type="presParOf" srcId="{18D0EE6A-C983-44FE-8D13-9D1AF5D9BA45}" destId="{8745267A-BF9E-4D6E-B3B5-9AF7DBE6FAF4}" srcOrd="5" destOrd="0" presId="urn:microsoft.com/office/officeart/2018/2/layout/IconVerticalSolidList"/>
    <dgm:cxn modelId="{49977590-F579-4268-A892-470295B93A08}" type="presParOf" srcId="{18D0EE6A-C983-44FE-8D13-9D1AF5D9BA45}" destId="{9BC6BCC9-FA13-40E5-8223-44A9F41AB3E4}" srcOrd="6" destOrd="0" presId="urn:microsoft.com/office/officeart/2018/2/layout/IconVerticalSolidList"/>
    <dgm:cxn modelId="{9B07422B-C720-4BDF-BEF5-C833B3C989B0}" type="presParOf" srcId="{9BC6BCC9-FA13-40E5-8223-44A9F41AB3E4}" destId="{93274D6C-D2EA-420D-9FC2-1995682835E9}" srcOrd="0" destOrd="0" presId="urn:microsoft.com/office/officeart/2018/2/layout/IconVerticalSolidList"/>
    <dgm:cxn modelId="{FC787173-D133-445A-9F23-8FD9F6D73FB9}" type="presParOf" srcId="{9BC6BCC9-FA13-40E5-8223-44A9F41AB3E4}" destId="{E78734BA-3BF0-4F71-A723-50DF02DC288A}" srcOrd="1" destOrd="0" presId="urn:microsoft.com/office/officeart/2018/2/layout/IconVerticalSolidList"/>
    <dgm:cxn modelId="{B7C0FD86-8ED4-453F-9A05-1323CA1BD818}" type="presParOf" srcId="{9BC6BCC9-FA13-40E5-8223-44A9F41AB3E4}" destId="{76387DDC-8B91-4C1B-B780-7BA63C4E67AC}" srcOrd="2" destOrd="0" presId="urn:microsoft.com/office/officeart/2018/2/layout/IconVerticalSolidList"/>
    <dgm:cxn modelId="{A045D24A-6FFE-4A84-9911-A25CD855DE1A}" type="presParOf" srcId="{9BC6BCC9-FA13-40E5-8223-44A9F41AB3E4}" destId="{FF6B8296-8470-474C-926A-A677C8B8A0E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E42F7-8A47-4C84-8DB1-E74989F85F26}">
      <dsp:nvSpPr>
        <dsp:cNvPr id="0" name=""/>
        <dsp:cNvSpPr/>
      </dsp:nvSpPr>
      <dsp:spPr>
        <a:xfrm>
          <a:off x="-65083" y="8492"/>
          <a:ext cx="4794948" cy="802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39BA9-A412-4909-8128-99E523895DCE}">
      <dsp:nvSpPr>
        <dsp:cNvPr id="0" name=""/>
        <dsp:cNvSpPr/>
      </dsp:nvSpPr>
      <dsp:spPr>
        <a:xfrm>
          <a:off x="177738" y="189103"/>
          <a:ext cx="441494" cy="4414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39BC6-9DF4-4C15-B4B4-97F8E8B14D18}">
      <dsp:nvSpPr>
        <dsp:cNvPr id="0" name=""/>
        <dsp:cNvSpPr/>
      </dsp:nvSpPr>
      <dsp:spPr>
        <a:xfrm>
          <a:off x="862055" y="8492"/>
          <a:ext cx="2157726" cy="802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54" tIns="84954" rIns="84954" bIns="8495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Who we are </a:t>
          </a:r>
        </a:p>
      </dsp:txBody>
      <dsp:txXfrm>
        <a:off x="862055" y="8492"/>
        <a:ext cx="2157726" cy="802717"/>
      </dsp:txXfrm>
    </dsp:sp>
    <dsp:sp modelId="{EDFB394B-C286-4DE6-BD72-C85E4E7EFF78}">
      <dsp:nvSpPr>
        <dsp:cNvPr id="0" name=""/>
        <dsp:cNvSpPr/>
      </dsp:nvSpPr>
      <dsp:spPr>
        <a:xfrm>
          <a:off x="2628348" y="20661"/>
          <a:ext cx="1972230" cy="802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54" tIns="84954" rIns="84954" bIns="8495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Board, staff, and volunteers </a:t>
          </a:r>
        </a:p>
      </dsp:txBody>
      <dsp:txXfrm>
        <a:off x="2628348" y="20661"/>
        <a:ext cx="1972230" cy="802717"/>
      </dsp:txXfrm>
    </dsp:sp>
    <dsp:sp modelId="{B4824708-623F-4EBA-8F76-973E0360CB31}">
      <dsp:nvSpPr>
        <dsp:cNvPr id="0" name=""/>
        <dsp:cNvSpPr/>
      </dsp:nvSpPr>
      <dsp:spPr>
        <a:xfrm>
          <a:off x="-65083" y="1011889"/>
          <a:ext cx="4794948" cy="802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9BA4D-9464-4B8B-9A93-B95265611530}">
      <dsp:nvSpPr>
        <dsp:cNvPr id="0" name=""/>
        <dsp:cNvSpPr/>
      </dsp:nvSpPr>
      <dsp:spPr>
        <a:xfrm>
          <a:off x="177738" y="1192500"/>
          <a:ext cx="441494" cy="4414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58257-6671-45EC-B182-8DF9A663F110}">
      <dsp:nvSpPr>
        <dsp:cNvPr id="0" name=""/>
        <dsp:cNvSpPr/>
      </dsp:nvSpPr>
      <dsp:spPr>
        <a:xfrm>
          <a:off x="862055" y="1011889"/>
          <a:ext cx="3865995" cy="802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54" tIns="84954" rIns="84954" bIns="8495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Partners</a:t>
          </a:r>
        </a:p>
      </dsp:txBody>
      <dsp:txXfrm>
        <a:off x="862055" y="1011889"/>
        <a:ext cx="3865995" cy="802717"/>
      </dsp:txXfrm>
    </dsp:sp>
    <dsp:sp modelId="{4B894D1E-2AE1-4162-8365-7E1093F188A5}">
      <dsp:nvSpPr>
        <dsp:cNvPr id="0" name=""/>
        <dsp:cNvSpPr/>
      </dsp:nvSpPr>
      <dsp:spPr>
        <a:xfrm>
          <a:off x="-65083" y="2273789"/>
          <a:ext cx="4794948" cy="802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DEAC7-45B0-4C26-98F9-FC4EF47EF7BA}">
      <dsp:nvSpPr>
        <dsp:cNvPr id="0" name=""/>
        <dsp:cNvSpPr/>
      </dsp:nvSpPr>
      <dsp:spPr>
        <a:xfrm>
          <a:off x="177738" y="2427814"/>
          <a:ext cx="441494" cy="4414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58BCB-83DA-45C9-B5E9-8325D74A910E}">
      <dsp:nvSpPr>
        <dsp:cNvPr id="0" name=""/>
        <dsp:cNvSpPr/>
      </dsp:nvSpPr>
      <dsp:spPr>
        <a:xfrm>
          <a:off x="862055" y="2015286"/>
          <a:ext cx="3865995" cy="1266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54" tIns="84954" rIns="84954" bIns="8495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Mission </a:t>
          </a:r>
        </a:p>
      </dsp:txBody>
      <dsp:txXfrm>
        <a:off x="862055" y="2015286"/>
        <a:ext cx="3865995" cy="1266551"/>
      </dsp:txXfrm>
    </dsp:sp>
    <dsp:sp modelId="{93274D6C-D2EA-420D-9FC2-1995682835E9}">
      <dsp:nvSpPr>
        <dsp:cNvPr id="0" name=""/>
        <dsp:cNvSpPr/>
      </dsp:nvSpPr>
      <dsp:spPr>
        <a:xfrm>
          <a:off x="-65083" y="3482517"/>
          <a:ext cx="4794948" cy="802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734BA-3BF0-4F71-A723-50DF02DC288A}">
      <dsp:nvSpPr>
        <dsp:cNvPr id="0" name=""/>
        <dsp:cNvSpPr/>
      </dsp:nvSpPr>
      <dsp:spPr>
        <a:xfrm>
          <a:off x="177738" y="3663128"/>
          <a:ext cx="441494" cy="4414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B8296-8470-474C-926A-A677C8B8A0E0}">
      <dsp:nvSpPr>
        <dsp:cNvPr id="0" name=""/>
        <dsp:cNvSpPr/>
      </dsp:nvSpPr>
      <dsp:spPr>
        <a:xfrm>
          <a:off x="862055" y="3482517"/>
          <a:ext cx="3865995" cy="802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54" tIns="84954" rIns="84954" bIns="8495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Award Recipients</a:t>
          </a:r>
        </a:p>
      </dsp:txBody>
      <dsp:txXfrm>
        <a:off x="862055" y="3482517"/>
        <a:ext cx="3865995" cy="802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61396-3C86-4282-AB6C-CE87BE7E98CE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3694B-A019-4541-A86F-C49C791D0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6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it?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FMP allows us to clearly outline the plans, goals, and objectives for the land and its resources within our community.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document told in a story format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FMP in particular, is a document that can be used to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 and assist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residents of Paradise with their roles and responsibilities in community forest management.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FMP takes into account both the past, current and future conditions of Paradise landscape to help guide landowners post Camp Fire.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is the FMP for?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Unique in that it is for both the general public an those that are guiding the policy and practices of our community, the decision makers.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Public – highlighted  components,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checklist, home hardening &amp; defensible space, reforesting a town, emergency action plan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Comment –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Currently in initial phases of public comment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public commenting period opening on February 1</a:t>
            </a:r>
            <a:r>
              <a:rPr lang="en-US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now available for viewing on the website.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43694B-A019-4541-A86F-C49C791D0F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47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zoom.us/j/9981904778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cg.is/X819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uttefiresafe.net/membership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BCFSCCommittees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BCFSCCommittees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BCFSCCommittees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BCFSCCommittees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BCFSCCommittees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uttefiresafe.net/membership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1PhvN14FiI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975" y="2782386"/>
            <a:ext cx="11394050" cy="1457618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spcBef>
                <a:spcPts val="150"/>
              </a:spcBef>
            </a:pPr>
            <a:r>
              <a:rPr lang="en-US">
                <a:effectLst>
                  <a:glow>
                    <a:schemeClr val="accent6">
                      <a:lumMod val="5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2020 </a:t>
            </a:r>
            <a:r>
              <a:rPr lang="en-US" u="sng">
                <a:effectLst>
                  <a:glow>
                    <a:schemeClr val="accent6">
                      <a:lumMod val="5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Butte County Fire Safe Council </a:t>
            </a:r>
            <a:br>
              <a:rPr lang="en-US" u="sng">
                <a:effectLst>
                  <a:glow>
                    <a:schemeClr val="accent6">
                      <a:lumMod val="5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900" i="1">
                <a:latin typeface="Aharoni" panose="02010803020104030203" pitchFamily="2" charset="-79"/>
                <a:cs typeface="Aharoni" panose="02010803020104030203" pitchFamily="2" charset="-79"/>
              </a:rPr>
              <a:t>Annual Summit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0060" y="5055211"/>
            <a:ext cx="4830559" cy="92080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/>
              <a:t>December 2</a:t>
            </a:r>
            <a:r>
              <a:rPr lang="en-US" baseline="30000"/>
              <a:t>nd</a:t>
            </a:r>
            <a:r>
              <a:rPr lang="en-US"/>
              <a:t>, 2020</a:t>
            </a:r>
          </a:p>
          <a:p>
            <a:pPr algn="l"/>
            <a:r>
              <a:rPr lang="en-US"/>
              <a:t>Zoom: </a:t>
            </a:r>
            <a:r>
              <a:rPr lang="en-US">
                <a:hlinkClick r:id="rId2"/>
              </a:rPr>
              <a:t>https://zoom.us/j/9981904778</a:t>
            </a:r>
            <a:endParaRPr lang="en-US"/>
          </a:p>
          <a:p>
            <a:pPr algn="l"/>
            <a:r>
              <a:rPr lang="en-US"/>
              <a:t>10am-11:30am</a:t>
            </a:r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6620894-53C4-459D-940A-A0484A5B1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460" y="3921838"/>
            <a:ext cx="1929142" cy="27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CAF0-8DE3-4B75-92D5-05F3CD790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657" y="5242359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Successes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E6065-ABF0-48E2-97CF-8B2F4889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268" y="5042400"/>
            <a:ext cx="9427464" cy="7223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400" i="1" u="sng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Forest Ranch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94AC13-FAFA-4F5E-8A21-F3FC38BA721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r="15459"/>
          <a:stretch/>
        </p:blipFill>
        <p:spPr bwMode="auto">
          <a:xfrm>
            <a:off x="6545705" y="561613"/>
            <a:ext cx="5212080" cy="3856948"/>
          </a:xfrm>
          <a:prstGeom prst="rect">
            <a:avLst/>
          </a:prstGeom>
          <a:noFill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F7EF639-A7CD-47D6-9B5B-A5C13080934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0" b="1"/>
          <a:stretch/>
        </p:blipFill>
        <p:spPr bwMode="auto">
          <a:xfrm>
            <a:off x="434216" y="560993"/>
            <a:ext cx="5212080" cy="385756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2CA31D-5B2B-42AB-A0A9-D3C3FD9AF0AA}"/>
              </a:ext>
            </a:extLst>
          </p:cNvPr>
          <p:cNvSpPr txBox="1"/>
          <p:nvPr/>
        </p:nvSpPr>
        <p:spPr>
          <a:xfrm>
            <a:off x="2517974" y="4539020"/>
            <a:ext cx="104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Before</a:t>
            </a:r>
            <a:r>
              <a:rPr lang="en-US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CE08C-6F9E-47D8-B966-D0B060DC3C75}"/>
              </a:ext>
            </a:extLst>
          </p:cNvPr>
          <p:cNvSpPr txBox="1"/>
          <p:nvPr/>
        </p:nvSpPr>
        <p:spPr>
          <a:xfrm>
            <a:off x="8732020" y="4499648"/>
            <a:ext cx="83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731194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tree in the middle of a road&#10;&#10;Description automatically generated">
            <a:extLst>
              <a:ext uri="{FF2B5EF4-FFF2-40B4-BE49-F238E27FC236}">
                <a16:creationId xmlns:a16="http://schemas.microsoft.com/office/drawing/2014/main" id="{FE8332F2-182D-476F-B2AB-59F3566CB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FE6DD-D82D-4E4E-9694-FB0C37A0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50" y="923825"/>
            <a:ext cx="5722750" cy="1095433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en-US" sz="4900">
                <a:solidFill>
                  <a:schemeClr val="bg1"/>
                </a:solidFill>
              </a:rPr>
              <a:t>Pre and Post Fire Areas</a:t>
            </a:r>
            <a:br>
              <a:rPr lang="en-US"/>
            </a:b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8A7E3A-ADCE-406A-9625-BF1FB1BDB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756" y="1690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D3B99C3-0C5D-4942-8A82-CA6F2692814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0429" y="923825"/>
            <a:ext cx="69485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97D9028-2089-4F45-B7A9-B003E9ECB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969857"/>
              </p:ext>
            </p:extLst>
          </p:nvPr>
        </p:nvGraphicFramePr>
        <p:xfrm>
          <a:off x="373250" y="2519037"/>
          <a:ext cx="572275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1375">
                  <a:extLst>
                    <a:ext uri="{9D8B030D-6E8A-4147-A177-3AD203B41FA5}">
                      <a16:colId xmlns:a16="http://schemas.microsoft.com/office/drawing/2014/main" val="4234468944"/>
                    </a:ext>
                  </a:extLst>
                </a:gridCol>
                <a:gridCol w="2861375">
                  <a:extLst>
                    <a:ext uri="{9D8B030D-6E8A-4147-A177-3AD203B41FA5}">
                      <a16:colId xmlns:a16="http://schemas.microsoft.com/office/drawing/2014/main" val="3037870357"/>
                    </a:ext>
                  </a:extLst>
                </a:gridCol>
              </a:tblGrid>
              <a:tr h="325547">
                <a:tc>
                  <a:txBody>
                    <a:bodyPr/>
                    <a:lstStyle/>
                    <a:p>
                      <a:r>
                        <a:rPr lang="en-US"/>
                        <a:t>Post Fire Areas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Pre-Fire Areas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782663"/>
                  </a:ext>
                </a:extLst>
              </a:tr>
              <a:tr h="349263">
                <a:tc>
                  <a:txBody>
                    <a:bodyPr/>
                    <a:lstStyle/>
                    <a:p>
                      <a:r>
                        <a:rPr lang="en-US"/>
                        <a:t>Paradise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Cohasset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854205"/>
                  </a:ext>
                </a:extLst>
              </a:tr>
              <a:tr h="349263">
                <a:tc>
                  <a:txBody>
                    <a:bodyPr/>
                    <a:lstStyle/>
                    <a:p>
                      <a:r>
                        <a:rPr lang="en-US"/>
                        <a:t>Yankee Hill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Rock Creek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124500"/>
                  </a:ext>
                </a:extLst>
              </a:tr>
              <a:tr h="349263">
                <a:tc>
                  <a:txBody>
                    <a:bodyPr/>
                    <a:lstStyle/>
                    <a:p>
                      <a:r>
                        <a:rPr lang="en-US"/>
                        <a:t>Concow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Forbestown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555528"/>
                  </a:ext>
                </a:extLst>
              </a:tr>
              <a:tr h="349263">
                <a:tc>
                  <a:txBody>
                    <a:bodyPr/>
                    <a:lstStyle/>
                    <a:p>
                      <a:r>
                        <a:rPr lang="en-US"/>
                        <a:t>Berry Creek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Clipper Mills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970024"/>
                  </a:ext>
                </a:extLst>
              </a:tr>
              <a:tr h="3492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/>
                        <a:t>Feather Falls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Forest Ranch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388771"/>
                  </a:ext>
                </a:extLst>
              </a:tr>
              <a:tr h="3492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Magalia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072038"/>
                  </a:ext>
                </a:extLst>
              </a:tr>
              <a:tr h="3492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Butte Meadows/Jonestown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128810"/>
                  </a:ext>
                </a:extLst>
              </a:tr>
              <a:tr h="602838">
                <a:tc>
                  <a:txBody>
                    <a:bodyPr/>
                    <a:lstStyle/>
                    <a:p>
                      <a:r>
                        <a:rPr lang="en-US" b="1"/>
                        <a:t>Total Structures Remaining (estimate) = 631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Total Structures = 5,194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692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19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EF1B0-A25B-41BA-A631-1D3E41E8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3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 Fire Areas </a:t>
            </a:r>
            <a:b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Berry Creek – Bear Fire</a:t>
            </a:r>
            <a:endParaRPr lang="en-US" sz="5200" i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8" descr="A tree in a forest&#10;&#10;Description automatically generated">
            <a:extLst>
              <a:ext uri="{FF2B5EF4-FFF2-40B4-BE49-F238E27FC236}">
                <a16:creationId xmlns:a16="http://schemas.microsoft.com/office/drawing/2014/main" id="{43A10369-805E-4282-9E85-72C88486F7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Content Placeholder 6" descr="A tree in a forest&#10;&#10;Description automatically generated">
            <a:extLst>
              <a:ext uri="{FF2B5EF4-FFF2-40B4-BE49-F238E27FC236}">
                <a16:creationId xmlns:a16="http://schemas.microsoft.com/office/drawing/2014/main" id="{269C6525-7D6A-4A72-AD65-22CD48F498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00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ree, outdoor, orange, forest&#10;&#10;Description automatically generated">
            <a:extLst>
              <a:ext uri="{FF2B5EF4-FFF2-40B4-BE49-F238E27FC236}">
                <a16:creationId xmlns:a16="http://schemas.microsoft.com/office/drawing/2014/main" id="{915C72B7-186A-43CA-A588-997E3ED97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" r="4" b="4730"/>
          <a:stretch/>
        </p:blipFill>
        <p:spPr>
          <a:xfrm>
            <a:off x="621675" y="623275"/>
            <a:ext cx="4032621" cy="2765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64715-28FF-4E7A-B28D-60FC8CB36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6" r="3" b="3"/>
          <a:stretch/>
        </p:blipFill>
        <p:spPr>
          <a:xfrm>
            <a:off x="621674" y="3469641"/>
            <a:ext cx="4019875" cy="2765085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54FDF-957F-460B-A2CC-ED94B065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789" y="909020"/>
            <a:ext cx="5799947" cy="4873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 Fire Restoration 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159A8-86A6-41F1-9A9E-C3F7E410C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789" y="1396367"/>
            <a:ext cx="5312728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400" i="1" u="sng" kern="1200">
                <a:latin typeface="+mn-lt"/>
                <a:ea typeface="+mn-ea"/>
                <a:cs typeface="+mn-cs"/>
              </a:rPr>
              <a:t>Concow &amp; Yankee Hill</a:t>
            </a:r>
            <a:r>
              <a:rPr lang="en-US" sz="4400" i="1" u="sng"/>
              <a:t> </a:t>
            </a:r>
            <a:endParaRPr lang="en-US" sz="4400" i="1" u="sng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B7A393-6482-4C62-A62F-3CE03D62D32A}"/>
              </a:ext>
            </a:extLst>
          </p:cNvPr>
          <p:cNvSpPr txBox="1"/>
          <p:nvPr/>
        </p:nvSpPr>
        <p:spPr>
          <a:xfrm>
            <a:off x="5263223" y="2447152"/>
            <a:ext cx="531272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/>
              <a:t>Tree Removal Completed on 148 properties assisting 12 landowners rebuilding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/>
              <a:t>Biochar!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/>
              <a:t>Collaborations and Partnerships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77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05828-4E35-47E2-9956-6A73B367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87" y="373893"/>
            <a:ext cx="4274607" cy="701779"/>
          </a:xfrm>
        </p:spPr>
        <p:txBody>
          <a:bodyPr anchor="b">
            <a:normAutofit/>
          </a:bodyPr>
          <a:lstStyle/>
          <a:p>
            <a:r>
              <a:rPr lang="en-US" sz="2400" kern="1200">
                <a:latin typeface="+mj-lt"/>
                <a:ea typeface="+mj-ea"/>
                <a:cs typeface="+mj-cs"/>
              </a:rPr>
              <a:t>Post Fire Restoration Successes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A375A-E841-4A4D-95E5-DB448A219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99" y="1098675"/>
            <a:ext cx="4274607" cy="70178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i="1" u="sng" kern="1200">
                <a:latin typeface="+mn-lt"/>
                <a:ea typeface="+mn-ea"/>
                <a:cs typeface="+mn-cs"/>
              </a:rPr>
              <a:t>Paradise</a:t>
            </a:r>
          </a:p>
          <a:p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332A0-E543-4C42-A254-D8F850A7141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6515" b="3"/>
          <a:stretch/>
        </p:blipFill>
        <p:spPr bwMode="auto">
          <a:xfrm>
            <a:off x="5211495" y="699899"/>
            <a:ext cx="3211333" cy="544583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D7A8B-2F7D-4171-8B90-F3CF5A2FA40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r="26191" b="3"/>
          <a:stretch/>
        </p:blipFill>
        <p:spPr bwMode="auto">
          <a:xfrm>
            <a:off x="8535080" y="699899"/>
            <a:ext cx="3211333" cy="5445836"/>
          </a:xfrm>
          <a:prstGeom prst="rect">
            <a:avLst/>
          </a:prstGeom>
          <a:noFill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B0D3336-2336-4416-9964-78E89D14596C}"/>
              </a:ext>
            </a:extLst>
          </p:cNvPr>
          <p:cNvSpPr txBox="1"/>
          <p:nvPr/>
        </p:nvSpPr>
        <p:spPr>
          <a:xfrm>
            <a:off x="6402983" y="6158838"/>
            <a:ext cx="864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4346D-D1B6-4F62-944E-263055EF812E}"/>
              </a:ext>
            </a:extLst>
          </p:cNvPr>
          <p:cNvSpPr txBox="1"/>
          <p:nvPr/>
        </p:nvSpPr>
        <p:spPr>
          <a:xfrm>
            <a:off x="9878521" y="6145735"/>
            <a:ext cx="864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After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6716F-23EA-4246-8E18-0D69F6D16364}"/>
              </a:ext>
            </a:extLst>
          </p:cNvPr>
          <p:cNvSpPr txBox="1"/>
          <p:nvPr/>
        </p:nvSpPr>
        <p:spPr>
          <a:xfrm>
            <a:off x="627797" y="2142699"/>
            <a:ext cx="42746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/>
              <a:t>Tree Removal – Completed removal of 1,186 trees threatening new construction on 65 sites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/>
              <a:t>Partnerships – FRAP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err="1"/>
              <a:t>Firewise</a:t>
            </a:r>
            <a:r>
              <a:rPr lang="en-US" sz="2200"/>
              <a:t> Communities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/>
              <a:t>Planned treatments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/>
              <a:t>West Branch Fuels Reduction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/>
              <a:t>Tree Removal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11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D80DD-BBB8-43DC-B77C-CE341752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949" y="5554181"/>
            <a:ext cx="5802656" cy="10963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>
                <a:solidFill>
                  <a:srgbClr val="303030"/>
                </a:solidFill>
              </a:rPr>
              <a:t>Post Fire Restoration</a:t>
            </a:r>
          </a:p>
        </p:txBody>
      </p:sp>
      <p:pic>
        <p:nvPicPr>
          <p:cNvPr id="97" name="Picture 96" descr="Map&#10;&#10;Description automatically generated">
            <a:extLst>
              <a:ext uri="{FF2B5EF4-FFF2-40B4-BE49-F238E27FC236}">
                <a16:creationId xmlns:a16="http://schemas.microsoft.com/office/drawing/2014/main" id="{CA60A0A7-1CC8-413F-B705-16B33C079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010"/>
          <a:stretch/>
        </p:blipFill>
        <p:spPr>
          <a:xfrm>
            <a:off x="541445" y="469526"/>
            <a:ext cx="6505357" cy="46775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7251F-9997-4984-AD60-3DD5CCDDE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7926" y="598716"/>
            <a:ext cx="4008101" cy="9226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400" i="1" u="sng"/>
              <a:t>Berry Creek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65F24-F74A-4E45-A1F2-9877089ABD72}"/>
              </a:ext>
            </a:extLst>
          </p:cNvPr>
          <p:cNvSpPr txBox="1"/>
          <p:nvPr/>
        </p:nvSpPr>
        <p:spPr>
          <a:xfrm>
            <a:off x="7346605" y="1544220"/>
            <a:ext cx="43792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Evacuation Routes – Bald Rock Road and </a:t>
            </a:r>
            <a:r>
              <a:rPr lang="en-US" sz="2400" err="1"/>
              <a:t>Rockerfeller</a:t>
            </a:r>
            <a:r>
              <a:rPr lang="en-US" sz="2400"/>
              <a:t> Rd.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TRA around Pioneer School and Berry Creek Park Site.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300’ around existing standing structures.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Continue with Fuel Break and assist with fuel reduction around Lake Madrone.</a:t>
            </a:r>
          </a:p>
        </p:txBody>
      </p:sp>
    </p:spTree>
    <p:extLst>
      <p:ext uri="{BB962C8B-B14F-4D97-AF65-F5344CB8AC3E}">
        <p14:creationId xmlns:p14="http://schemas.microsoft.com/office/powerpoint/2010/main" val="2202908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body of water surrounded by trees&#10;&#10;Description automatically generated">
            <a:extLst>
              <a:ext uri="{FF2B5EF4-FFF2-40B4-BE49-F238E27FC236}">
                <a16:creationId xmlns:a16="http://schemas.microsoft.com/office/drawing/2014/main" id="{53CFBF59-12D2-4997-A3D7-0FC90DAFF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E37E4-ADE0-46F0-8830-43526906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Pre Fire Areas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024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3164D-D037-404C-9B1B-564CE5CA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122" y="676764"/>
            <a:ext cx="6518196" cy="6607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Successes and Upcoming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5EBF0-4D1C-4FB7-9FDC-16EA6268C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014" y="1337544"/>
            <a:ext cx="2330040" cy="4662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400" i="1" u="sng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Cohasset</a:t>
            </a:r>
            <a:r>
              <a:rPr lang="en-US" sz="44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4C0DD6B-8638-422D-BA5A-A0156F355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9" y="292187"/>
            <a:ext cx="4848844" cy="6270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672D0A-712A-4540-9219-A25B5474D10B}"/>
              </a:ext>
            </a:extLst>
          </p:cNvPr>
          <p:cNvSpPr txBox="1"/>
          <p:nvPr/>
        </p:nvSpPr>
        <p:spPr>
          <a:xfrm>
            <a:off x="5189122" y="2309322"/>
            <a:ext cx="57875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/>
              <a:t>Cohasset CCI Grant – Sign-up Landowners and Award Contract – RFP for CEQA (500 A) – Evacuation Routes and Defensible Space - Up to 205 Acres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/>
              <a:t>Cohasset Forest Management Plan – SNC – RFP for CEQA &amp; FMP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/>
              <a:t>PG&amp;E – Defensible Space and increased safety of the Temporary Refuge Area around Cohasset Elementary School</a:t>
            </a:r>
          </a:p>
        </p:txBody>
      </p:sp>
    </p:spTree>
    <p:extLst>
      <p:ext uri="{BB962C8B-B14F-4D97-AF65-F5344CB8AC3E}">
        <p14:creationId xmlns:p14="http://schemas.microsoft.com/office/powerpoint/2010/main" val="2212571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444CB-4609-4BFA-A8E7-41EE6443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06" y="910267"/>
            <a:ext cx="5120114" cy="1692794"/>
          </a:xfrm>
        </p:spPr>
        <p:txBody>
          <a:bodyPr>
            <a:normAutofit/>
          </a:bodyPr>
          <a:lstStyle/>
          <a:p>
            <a:r>
              <a:rPr lang="en-US" i="1" u="sng"/>
              <a:t>Big Chico Creek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ABC62-4B9D-4610-AD00-D48018BEB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3125506"/>
            <a:ext cx="5120113" cy="15738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200"/>
              <a:t>Forest Management Plan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200"/>
              <a:t>Work currently being completed on 250 acres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200"/>
              <a:t>SNC Grants – CEQA – BCCER</a:t>
            </a:r>
          </a:p>
          <a:p>
            <a:endParaRPr lang="en-US" sz="1800"/>
          </a:p>
          <a:p>
            <a:pPr marL="0" indent="0">
              <a:buNone/>
            </a:pPr>
            <a:endParaRPr lang="en-US" sz="1800"/>
          </a:p>
          <a:p>
            <a:endParaRPr lang="en-US" sz="180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8386363-8979-4FEB-AABA-45606A85F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6" b="11528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5853225-02B8-49FA-96D0-A5EDB5EAE454}"/>
              </a:ext>
            </a:extLst>
          </p:cNvPr>
          <p:cNvSpPr txBox="1">
            <a:spLocks/>
          </p:cNvSpPr>
          <p:nvPr/>
        </p:nvSpPr>
        <p:spPr>
          <a:xfrm>
            <a:off x="346880" y="306118"/>
            <a:ext cx="5630839" cy="6607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/>
              <a:t>Successes and Upcoming Projects</a:t>
            </a:r>
          </a:p>
        </p:txBody>
      </p:sp>
    </p:spTree>
    <p:extLst>
      <p:ext uri="{BB962C8B-B14F-4D97-AF65-F5344CB8AC3E}">
        <p14:creationId xmlns:p14="http://schemas.microsoft.com/office/powerpoint/2010/main" val="493133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31300-64EB-4B99-B73D-A4F8D6952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96" y="416052"/>
            <a:ext cx="3721608" cy="110642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Successes and Upcoming Projects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D51744-1053-4C4B-A3A0-2B9310362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r="4372" b="1"/>
          <a:stretch/>
        </p:blipFill>
        <p:spPr>
          <a:xfrm>
            <a:off x="400847" y="630936"/>
            <a:ext cx="3785616" cy="54955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37531F-DE41-44F6-98CF-FD67ACEBD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" r="-2" b="18731"/>
          <a:stretch/>
        </p:blipFill>
        <p:spPr>
          <a:xfrm>
            <a:off x="4451605" y="3467899"/>
            <a:ext cx="2651760" cy="26791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159634-E271-4CA2-A51D-1AA339E972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4" r="-2" b="9528"/>
          <a:stretch/>
        </p:blipFill>
        <p:spPr>
          <a:xfrm>
            <a:off x="4451605" y="598932"/>
            <a:ext cx="2651760" cy="2679192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143FC-E652-4334-BB52-8C781538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396" y="1573667"/>
            <a:ext cx="3721608" cy="7297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400" i="1" u="sng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Forbestown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5D505-6152-4DF9-87BE-DF6520C84655}"/>
              </a:ext>
            </a:extLst>
          </p:cNvPr>
          <p:cNvSpPr txBox="1"/>
          <p:nvPr/>
        </p:nvSpPr>
        <p:spPr>
          <a:xfrm>
            <a:off x="7649990" y="2473980"/>
            <a:ext cx="39923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</a:rPr>
              <a:t>Completion of the Merry Mountain / Clipper Mills Shaded Fuel Break Dec 2020 – 90 acres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</a:rPr>
              <a:t>Beginning the </a:t>
            </a:r>
            <a:r>
              <a:rPr lang="en-US" sz="2000" err="1">
                <a:solidFill>
                  <a:schemeClr val="bg1"/>
                </a:solidFill>
              </a:rPr>
              <a:t>Forbestown</a:t>
            </a:r>
            <a:r>
              <a:rPr lang="en-US" sz="2000">
                <a:solidFill>
                  <a:schemeClr val="bg1"/>
                </a:solidFill>
              </a:rPr>
              <a:t> Ridge Shaded Fuel Break – Nov 2020 – 129 Acres – </a:t>
            </a:r>
            <a:r>
              <a:rPr lang="en-US" sz="2000" err="1">
                <a:solidFill>
                  <a:schemeClr val="bg1"/>
                </a:solidFill>
              </a:rPr>
              <a:t>Forbestown</a:t>
            </a:r>
            <a:r>
              <a:rPr lang="en-US" sz="2000">
                <a:solidFill>
                  <a:schemeClr val="bg1"/>
                </a:solidFill>
              </a:rPr>
              <a:t> Rd/</a:t>
            </a:r>
            <a:r>
              <a:rPr lang="en-US" sz="2000" err="1">
                <a:solidFill>
                  <a:schemeClr val="bg1"/>
                </a:solidFill>
              </a:rPr>
              <a:t>Hurleton</a:t>
            </a:r>
            <a:r>
              <a:rPr lang="en-US" sz="2000">
                <a:solidFill>
                  <a:schemeClr val="bg1"/>
                </a:solidFill>
              </a:rPr>
              <a:t> Rd/ </a:t>
            </a:r>
            <a:r>
              <a:rPr lang="en-US" sz="2000" err="1">
                <a:solidFill>
                  <a:schemeClr val="bg1"/>
                </a:solidFill>
              </a:rPr>
              <a:t>Hurleton</a:t>
            </a:r>
            <a:r>
              <a:rPr lang="en-US" sz="2000">
                <a:solidFill>
                  <a:schemeClr val="bg1"/>
                </a:solidFill>
              </a:rPr>
              <a:t> Swedes Flat Rd/ Black Bart Rd.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</a:rPr>
              <a:t>PG&amp;E Grant – 12 Homes completed RAP/100’ Defensible Space</a:t>
            </a:r>
          </a:p>
        </p:txBody>
      </p:sp>
    </p:spTree>
    <p:extLst>
      <p:ext uri="{BB962C8B-B14F-4D97-AF65-F5344CB8AC3E}">
        <p14:creationId xmlns:p14="http://schemas.microsoft.com/office/powerpoint/2010/main" val="1519158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8C6E9-A4A1-4A52-943D-F66464D4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59141321-8AE4-4021-939F-87658B66B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41" y="0"/>
            <a:ext cx="11121318" cy="8555894"/>
          </a:xfrm>
        </p:spPr>
      </p:pic>
    </p:spTree>
    <p:extLst>
      <p:ext uri="{BB962C8B-B14F-4D97-AF65-F5344CB8AC3E}">
        <p14:creationId xmlns:p14="http://schemas.microsoft.com/office/powerpoint/2010/main" val="1160430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E816F4-413A-45F6-A4F4-ED05536C3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971" y="1086427"/>
            <a:ext cx="5799947" cy="6672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indent="0"/>
            <a:r>
              <a:rPr lang="en-US" i="1" u="sng"/>
              <a:t>Forest Ranch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E29BFA9-B95C-4A64-B925-2716BEA7F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971" y="751531"/>
            <a:ext cx="4683141" cy="5076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/>
              <a:t>Successes and Upcoming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07642-E60C-49EF-A5C4-9E95861D1A39}"/>
              </a:ext>
            </a:extLst>
          </p:cNvPr>
          <p:cNvSpPr txBox="1"/>
          <p:nvPr/>
        </p:nvSpPr>
        <p:spPr>
          <a:xfrm>
            <a:off x="5275970" y="2088552"/>
            <a:ext cx="579994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/>
              <a:t>CCI  Grant - Completion of Shaded Fuel Break of 170 Acres consisting of Hand Cut and Chip, Hand Cut and Pile and Mastication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Crown Point 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Doe Mill 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Schott 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Currently scheduled pile burning.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/>
              <a:t>Firewood Distribution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/>
              <a:t>BEEP Program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/>
          </a:p>
        </p:txBody>
      </p:sp>
      <p:pic>
        <p:nvPicPr>
          <p:cNvPr id="6" name="Picture 5" descr="A group of people in a park&#10;&#10;Description automatically generated">
            <a:extLst>
              <a:ext uri="{FF2B5EF4-FFF2-40B4-BE49-F238E27FC236}">
                <a16:creationId xmlns:a16="http://schemas.microsoft.com/office/drawing/2014/main" id="{EFBB134E-9155-4BA0-A03D-71B58B4C6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1" y="680384"/>
            <a:ext cx="3863324" cy="2897493"/>
          </a:xfrm>
          <a:prstGeom prst="rect">
            <a:avLst/>
          </a:prstGeom>
        </p:spPr>
      </p:pic>
      <p:pic>
        <p:nvPicPr>
          <p:cNvPr id="8" name="Picture 7" descr="A tree on a dirt road&#10;&#10;Description automatically generated">
            <a:extLst>
              <a:ext uri="{FF2B5EF4-FFF2-40B4-BE49-F238E27FC236}">
                <a16:creationId xmlns:a16="http://schemas.microsoft.com/office/drawing/2014/main" id="{098AFC39-4DF7-4A61-824F-D31188AA7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1" y="3638774"/>
            <a:ext cx="3863324" cy="289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3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31">
            <a:extLst>
              <a:ext uri="{FF2B5EF4-FFF2-40B4-BE49-F238E27FC236}">
                <a16:creationId xmlns:a16="http://schemas.microsoft.com/office/drawing/2014/main" id="{4037C1C0-FADA-40C7-B923-037899A24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55548-46DB-49A8-BE77-72685DC97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23068"/>
            <a:ext cx="5721484" cy="823445"/>
          </a:xfrm>
        </p:spPr>
        <p:txBody>
          <a:bodyPr>
            <a:normAutofit/>
          </a:bodyPr>
          <a:lstStyle/>
          <a:p>
            <a:r>
              <a:rPr lang="en-US" sz="2400"/>
              <a:t>Successes and Upcoming Projects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86A454B-52C6-4B3E-89FC-54E8DEBA1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" b="2"/>
          <a:stretch/>
        </p:blipFill>
        <p:spPr>
          <a:xfrm>
            <a:off x="6559684" y="206152"/>
            <a:ext cx="4988848" cy="6478195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57" name="Arc 33">
            <a:extLst>
              <a:ext uri="{FF2B5EF4-FFF2-40B4-BE49-F238E27FC236}">
                <a16:creationId xmlns:a16="http://schemas.microsoft.com/office/drawing/2014/main" id="{4B56CC07-3AFD-4C79-AFB2-0428FBBD7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943208">
            <a:off x="-619225" y="5190398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9D21E-F6AF-4704-BB8D-2AF20E881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857858"/>
            <a:ext cx="5721484" cy="823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i="1" u="sng"/>
              <a:t>East Foothills - Mt. Ida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2767FF-D6BF-486A-A495-DA212045BA24}"/>
              </a:ext>
            </a:extLst>
          </p:cNvPr>
          <p:cNvSpPr txBox="1"/>
          <p:nvPr/>
        </p:nvSpPr>
        <p:spPr>
          <a:xfrm>
            <a:off x="448802" y="1890977"/>
            <a:ext cx="54525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/>
              <a:t>CEQA – 500 Acres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/>
              <a:t>Fuel Reduction up to 205 Acres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/>
              <a:t>RFP for CEQA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/>
              <a:t>Fuel Reduction Project to focus on current project area, evacuation routes and 100’ defensible space</a:t>
            </a:r>
            <a:r>
              <a:rPr lang="en-US" sz="2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0926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8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C0DC5-AAC4-433C-8A81-DD1639CF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383" y="542718"/>
            <a:ext cx="4596759" cy="4530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Successes and Upcoming Projects</a:t>
            </a:r>
          </a:p>
        </p:txBody>
      </p:sp>
      <p:grpSp>
        <p:nvGrpSpPr>
          <p:cNvPr id="51" name="Group 4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4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0194-80DA-4C05-A253-680792C0A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1383" y="1109739"/>
            <a:ext cx="3876085" cy="8574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400" i="1" u="sng"/>
              <a:t>Magalia </a:t>
            </a:r>
          </a:p>
        </p:txBody>
      </p:sp>
      <p:sp>
        <p:nvSpPr>
          <p:cNvPr id="53" name="Rectangle 4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08DF20C-3A07-4BCF-B690-6553E6B365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1" r="2" b="8280"/>
          <a:stretch/>
        </p:blipFill>
        <p:spPr>
          <a:xfrm>
            <a:off x="942597" y="612553"/>
            <a:ext cx="5608830" cy="56328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33FCFB-EB88-4A25-B3BB-BEFB548290CE}"/>
              </a:ext>
            </a:extLst>
          </p:cNvPr>
          <p:cNvSpPr txBox="1"/>
          <p:nvPr/>
        </p:nvSpPr>
        <p:spPr>
          <a:xfrm>
            <a:off x="7233313" y="2115403"/>
            <a:ext cx="427006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/>
              <a:t>SNC 1024 Fuels Reduction Projects - FMP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/>
              <a:t>My Sierra Woods treatment of roughly 700 acres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/>
              <a:t>CCI Fuels Reduction along </a:t>
            </a:r>
            <a:r>
              <a:rPr lang="en-US" sz="2800" err="1"/>
              <a:t>Coutolenc</a:t>
            </a:r>
            <a:r>
              <a:rPr lang="en-US" sz="2800"/>
              <a:t>/Hupp </a:t>
            </a:r>
            <a:r>
              <a:rPr lang="en-US" sz="2800" err="1"/>
              <a:t>Coutolenc</a:t>
            </a:r>
            <a:endParaRPr lang="en-US" sz="280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/>
              <a:t>Grazing!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80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55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05790DB8-64D4-42AD-8E98-81B1344D2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 b="11639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A7EFF-FCD0-4B63-9059-3A3BBDEB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749893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Camp Fire Forest Management Plan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614D-074D-4EC5-B5E6-6811B6107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90" y="3844365"/>
            <a:ext cx="4845191" cy="261983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/>
              <a:t>What is it?</a:t>
            </a:r>
          </a:p>
          <a:p>
            <a:r>
              <a:rPr lang="en-US" sz="2400"/>
              <a:t>Who is it for? </a:t>
            </a:r>
          </a:p>
          <a:p>
            <a:pPr lvl="1"/>
            <a:r>
              <a:rPr lang="en-US" b="1"/>
              <a:t>Decision Makers </a:t>
            </a:r>
            <a:r>
              <a:rPr lang="en-US"/>
              <a:t>and </a:t>
            </a:r>
            <a:r>
              <a:rPr lang="en-US" b="1"/>
              <a:t>Landowners</a:t>
            </a:r>
          </a:p>
          <a:p>
            <a:r>
              <a:rPr lang="en-US" sz="2400"/>
              <a:t>We will be announcing a public comment period on February 1</a:t>
            </a:r>
            <a:r>
              <a:rPr lang="en-US" sz="2400" baseline="30000"/>
              <a:t>st</a:t>
            </a:r>
            <a:r>
              <a:rPr lang="en-US" sz="2400"/>
              <a:t>, 2021. In the meantime you can access the Forest Management Plan here </a:t>
            </a:r>
            <a:r>
              <a:rPr lang="en-US" sz="2400" u="sng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https://arcg.is/X819D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/>
          </a:p>
          <a:p>
            <a:pPr marL="457200" lvl="1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33569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CD9C319-51C4-4B3F-AEB3-47BB3616F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DD1FF-D776-411B-AF58-5FD22841F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4461" y="1775072"/>
            <a:ext cx="2997539" cy="33078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Camp Fire Forest Management Plan </a:t>
            </a:r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6FD94052-7F59-4B5E-9AE1-151A49CE6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5" y="83465"/>
            <a:ext cx="8659029" cy="6691068"/>
          </a:xfr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9C3946-D9D8-46F4-905B-50BED522BD30}"/>
              </a:ext>
            </a:extLst>
          </p:cNvPr>
          <p:cNvCxnSpPr/>
          <p:nvPr/>
        </p:nvCxnSpPr>
        <p:spPr>
          <a:xfrm>
            <a:off x="9194461" y="1282890"/>
            <a:ext cx="0" cy="4162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474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2922C-58FB-4B6C-9C05-4F72D7A9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i="1" u="sng"/>
              <a:t>Fire Hazard Abatement Ordinance</a:t>
            </a:r>
          </a:p>
        </p:txBody>
      </p:sp>
      <p:pic>
        <p:nvPicPr>
          <p:cNvPr id="5" name="Picture 4" descr="A group of clouds in the sky&#10;&#10;Description automatically generated">
            <a:extLst>
              <a:ext uri="{FF2B5EF4-FFF2-40B4-BE49-F238E27FC236}">
                <a16:creationId xmlns:a16="http://schemas.microsoft.com/office/drawing/2014/main" id="{9E89BE03-71FD-40FF-8569-A756119AE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7" b="1961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FA05C-3AC3-4F38-AC87-51FAAD9F9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969" y="3875679"/>
            <a:ext cx="8076847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/>
              <a:t>John Messina, Fire Chief, Butte County/Cal Fire</a:t>
            </a:r>
          </a:p>
          <a:p>
            <a:pPr marL="0" indent="0">
              <a:buNone/>
            </a:pPr>
            <a:r>
              <a:rPr lang="en-US"/>
              <a:t>Paula </a:t>
            </a:r>
            <a:r>
              <a:rPr lang="en-US" err="1"/>
              <a:t>Daneluk</a:t>
            </a:r>
            <a:r>
              <a:rPr lang="en-US"/>
              <a:t>, Butte County Development Services Director</a:t>
            </a:r>
          </a:p>
        </p:txBody>
      </p:sp>
    </p:spTree>
    <p:extLst>
      <p:ext uri="{BB962C8B-B14F-4D97-AF65-F5344CB8AC3E}">
        <p14:creationId xmlns:p14="http://schemas.microsoft.com/office/powerpoint/2010/main" val="588633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1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2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328AD-534C-4067-94A2-4B0AA30FA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650" y="637763"/>
            <a:ext cx="4949346" cy="1627274"/>
          </a:xfrm>
        </p:spPr>
        <p:txBody>
          <a:bodyPr anchor="t">
            <a:normAutofit/>
          </a:bodyPr>
          <a:lstStyle/>
          <a:p>
            <a:r>
              <a:rPr lang="en-US" sz="3700" i="1" u="sng"/>
              <a:t>Fire Hazard Abatement Ordinance</a:t>
            </a:r>
            <a:endParaRPr lang="en-US" sz="370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4DA80EB-8B2D-43EA-80F3-5C132F46F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r="1" b="1"/>
          <a:stretch/>
        </p:blipFill>
        <p:spPr>
          <a:xfrm>
            <a:off x="502893" y="119499"/>
            <a:ext cx="5085113" cy="6619002"/>
          </a:xfrm>
          <a:prstGeom prst="rect">
            <a:avLst/>
          </a:prstGeom>
        </p:spPr>
      </p:pic>
      <p:sp>
        <p:nvSpPr>
          <p:cNvPr id="69" name="Rectangle 2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2349392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C6E2A-AA0C-489B-BBF6-AD08C3CA4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49" y="2555977"/>
            <a:ext cx="4770414" cy="4022243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 of Weed Abatement in Butte County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PRC 4291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38A of the County Municipals Code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ordinance only covers sphere of influences around urban areas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Enhancements first brought forward in November 2019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Board directed the FD to provide more information at a follow up meeting</a:t>
            </a:r>
          </a:p>
        </p:txBody>
      </p:sp>
    </p:spTree>
    <p:extLst>
      <p:ext uri="{BB962C8B-B14F-4D97-AF65-F5344CB8AC3E}">
        <p14:creationId xmlns:p14="http://schemas.microsoft.com/office/powerpoint/2010/main" val="2820709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6A2476-A46F-48F2-9FDD-0B9B8193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anchor="ctr">
            <a:normAutofit/>
          </a:bodyPr>
          <a:lstStyle/>
          <a:p>
            <a:r>
              <a:rPr lang="en-US" i="1" u="sng">
                <a:solidFill>
                  <a:schemeClr val="tx1">
                    <a:lumMod val="95000"/>
                    <a:lumOff val="5000"/>
                  </a:schemeClr>
                </a:solidFill>
              </a:rPr>
              <a:t>Fire Hazard Abatement Ordinance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67835-7EFC-41DE-A0DD-8D2F46FD8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940" y="1603151"/>
            <a:ext cx="5035551" cy="4401863"/>
          </a:xfrm>
        </p:spPr>
        <p:txBody>
          <a:bodyPr anchor="ctr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Chapter 38A requirements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Defensible space around structure in the SOI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Properties 1.25 or greater need a 30ft fuel break around property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Properties 1.25 or smaller must complete fuel reduction on entire property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Fuel breaks around utilities – generators, power poles</a:t>
            </a:r>
          </a:p>
          <a:p>
            <a:endParaRPr 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28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4FC92-85E5-41C1-B34B-FCACCA84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 i="1" u="sng"/>
              <a:t>Fire Hazard Abatement Ordinance</a:t>
            </a:r>
            <a:endParaRPr lang="en-US" sz="400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DB251DC-710D-4123-A977-C26F3DCCC2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r="-1" b="6556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BD508-443D-431C-A3B6-EC5DA1E5E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Enhancements to existing ordinance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 wide implementation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True defensible space. Neighboring property may be required to provide fuel reduction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ft fuel reduction along means of ingress and egress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ft Fuel reduction along evacuation routes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7982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FF5F3-5AD7-40F3-BC3D-D5494E56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anchor="ctr">
            <a:normAutofit/>
          </a:bodyPr>
          <a:lstStyle/>
          <a:p>
            <a:r>
              <a:rPr lang="en-US" i="1" u="sng">
                <a:solidFill>
                  <a:schemeClr val="tx1">
                    <a:lumMod val="95000"/>
                    <a:lumOff val="5000"/>
                  </a:schemeClr>
                </a:solidFill>
              </a:rPr>
              <a:t>Fire Hazard Abatement Ordinance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09DF6-01BE-4A38-B3C1-0E9DAB74D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953" y="1569432"/>
            <a:ext cx="4931529" cy="3995916"/>
          </a:xfrm>
        </p:spPr>
        <p:txBody>
          <a:bodyPr anchor="ctr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Enforcement/Abatement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with Development Service Director on the enforcement and abatement of non-compliance properties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Butte County FD received a 2-year grant for inspectors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2 years, BOS will need to approve additional funding to keep the program </a:t>
            </a:r>
          </a:p>
          <a:p>
            <a:endParaRPr 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0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6BE5D-9C31-4B37-8D64-AA058584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700" u="sng"/>
              <a:t>Introduction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5EC702-FE83-48D8-AFC4-4550BB3EF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0" r="2671"/>
          <a:stretch/>
        </p:blipFill>
        <p:spPr>
          <a:xfrm>
            <a:off x="5952927" y="799352"/>
            <a:ext cx="5450271" cy="5283396"/>
          </a:xfrm>
          <a:prstGeom prst="rect">
            <a:avLst/>
          </a:prstGeom>
        </p:spPr>
      </p:pic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DA45AAA7-1211-4E46-BD1A-4E3A7C08FF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7771055"/>
              </p:ext>
            </p:extLst>
          </p:nvPr>
        </p:nvGraphicFramePr>
        <p:xfrm>
          <a:off x="472378" y="2084845"/>
          <a:ext cx="4794948" cy="4293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3012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moke, weapon, outdoor, missile&#10;&#10;Description automatically generated">
            <a:extLst>
              <a:ext uri="{FF2B5EF4-FFF2-40B4-BE49-F238E27FC236}">
                <a16:creationId xmlns:a16="http://schemas.microsoft.com/office/drawing/2014/main" id="{F897D1CF-81E8-4143-A471-F253C6D99A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5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CBAFD4-47FF-4D1E-B03A-B78190CF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i="1" u="sng"/>
              <a:t>Fire Hazard Abatement Ordinance</a:t>
            </a:r>
            <a:endParaRPr lang="en-US" sz="3600"/>
          </a:p>
        </p:txBody>
      </p:sp>
      <p:cxnSp>
        <p:nvCxnSpPr>
          <p:cNvPr id="52" name="Straight Connector 3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72F29-DF82-43C1-ADDF-36FA80FE7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48" y="3581087"/>
            <a:ext cx="4593021" cy="2619839"/>
          </a:xfrm>
        </p:spPr>
        <p:txBody>
          <a:bodyPr anchor="ctr"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Conclusion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 have voluntary compliance to be successful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need a strong public/private relationship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over enforcement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will take time to see results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61728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D56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AE9788-138F-4DA2-93D3-D84D4012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3D563A"/>
                </a:solidFill>
              </a:rPr>
              <a:t>Biomass Needs and Opportunities</a:t>
            </a:r>
          </a:p>
        </p:txBody>
      </p:sp>
      <p:pic>
        <p:nvPicPr>
          <p:cNvPr id="13" name="Content Placeholder 12" descr="A close up of a truck&#10;&#10;Description automatically generated">
            <a:extLst>
              <a:ext uri="{FF2B5EF4-FFF2-40B4-BE49-F238E27FC236}">
                <a16:creationId xmlns:a16="http://schemas.microsoft.com/office/drawing/2014/main" id="{6FED31E2-0375-40BD-B979-8BBB924F7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r="1" b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86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picture containing outdoor, road, building, parked&#10;&#10;Description automatically generated">
            <a:extLst>
              <a:ext uri="{FF2B5EF4-FFF2-40B4-BE49-F238E27FC236}">
                <a16:creationId xmlns:a16="http://schemas.microsoft.com/office/drawing/2014/main" id="{4C9119CA-5D0F-434E-A833-4812BACEA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1" b="1"/>
          <a:stretch/>
        </p:blipFill>
        <p:spPr>
          <a:xfrm>
            <a:off x="4155688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F24B7-0BC2-485C-87AC-B621C924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63" y="925415"/>
            <a:ext cx="4023360" cy="15744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Biomass Processing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EC1ED-F734-443D-9753-B7E6086C5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029" y="2726324"/>
            <a:ext cx="3932237" cy="390518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Co-generation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Pellets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Syngas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HYDROGEN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/>
              <a:t>300 BDT/Day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/>
              <a:t>11,000 K/Day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/>
              <a:t>3500-5000 Acres of forest thinned for feedstock per year</a:t>
            </a:r>
          </a:p>
        </p:txBody>
      </p:sp>
    </p:spTree>
    <p:extLst>
      <p:ext uri="{BB962C8B-B14F-4D97-AF65-F5344CB8AC3E}">
        <p14:creationId xmlns:p14="http://schemas.microsoft.com/office/powerpoint/2010/main" val="2022690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573F1-9DBA-4B3D-925B-E9A97357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41" y="3894266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Ways to </a:t>
            </a:r>
            <a:r>
              <a:rPr lang="en-US" sz="3600" i="1"/>
              <a:t>Make a Difference </a:t>
            </a:r>
            <a:r>
              <a:rPr lang="en-US" sz="3600"/>
              <a:t>and </a:t>
            </a:r>
            <a:r>
              <a:rPr lang="en-US" sz="3600" i="1"/>
              <a:t>Get Involved</a:t>
            </a:r>
          </a:p>
        </p:txBody>
      </p:sp>
      <p:pic>
        <p:nvPicPr>
          <p:cNvPr id="6" name="Picture 5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6EA3449F-B788-40ED-BC67-39AA1154F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3" b="1627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E6184-FCA8-40DC-B8D0-7CE7927A8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290" y="4009696"/>
            <a:ext cx="4744706" cy="2452687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400" b="1" u="sng"/>
              <a:t>Committees &amp; Groups</a:t>
            </a:r>
          </a:p>
          <a:p>
            <a:pPr lvl="1"/>
            <a:r>
              <a:rPr lang="en-US"/>
              <a:t>Grazing Committee</a:t>
            </a:r>
            <a:endParaRPr lang="en-US">
              <a:cs typeface="Calibri"/>
            </a:endParaRPr>
          </a:p>
          <a:p>
            <a:pPr lvl="1"/>
            <a:r>
              <a:rPr lang="en-US"/>
              <a:t>Biomass and Forest Health Working Group</a:t>
            </a:r>
            <a:endParaRPr lang="en-US">
              <a:cs typeface="Calibri"/>
            </a:endParaRPr>
          </a:p>
          <a:p>
            <a:pPr lvl="1"/>
            <a:r>
              <a:rPr lang="en-US" err="1"/>
              <a:t>Firewise</a:t>
            </a:r>
            <a:r>
              <a:rPr lang="en-US"/>
              <a:t> and FireSafe Committee</a:t>
            </a:r>
            <a:endParaRPr lang="en-US">
              <a:cs typeface="Calibri"/>
            </a:endParaRPr>
          </a:p>
          <a:p>
            <a:pPr lvl="1"/>
            <a:r>
              <a:rPr lang="en-US"/>
              <a:t>Bear Fire Recovery Meetings</a:t>
            </a:r>
            <a:endParaRPr lang="en-US">
              <a:cs typeface="Calibri"/>
            </a:endParaRPr>
          </a:p>
          <a:p>
            <a:pPr lvl="1"/>
            <a:r>
              <a:rPr lang="en-US"/>
              <a:t>Youth Education Committee</a:t>
            </a:r>
            <a:br>
              <a:rPr lang="en-US" sz="1800"/>
            </a:br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7DDE9-E8E6-43B5-8C48-0056DF6507F5}"/>
              </a:ext>
            </a:extLst>
          </p:cNvPr>
          <p:cNvSpPr txBox="1"/>
          <p:nvPr/>
        </p:nvSpPr>
        <p:spPr>
          <a:xfrm>
            <a:off x="9006956" y="4174209"/>
            <a:ext cx="29075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>
                <a:solidFill>
                  <a:schemeClr val="accent2">
                    <a:lumMod val="50000"/>
                  </a:schemeClr>
                </a:solidFill>
              </a:rPr>
              <a:t>Become a Butte County Fire Safe Council member by clicking the link below! </a:t>
            </a:r>
            <a:r>
              <a:rPr lang="en-US" sz="2200" b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https://buttefiresafe.net/membership/</a:t>
            </a:r>
            <a:endParaRPr lang="en-US" sz="2200" b="1">
              <a:solidFill>
                <a:srgbClr val="0070C0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098C45C-A53E-40E8-A39C-59FF25E77F3F}"/>
              </a:ext>
            </a:extLst>
          </p:cNvPr>
          <p:cNvSpPr/>
          <p:nvPr/>
        </p:nvSpPr>
        <p:spPr>
          <a:xfrm>
            <a:off x="3269567" y="5099561"/>
            <a:ext cx="641445" cy="272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0DAF78E-65BE-4655-9133-F82C3E862E77}"/>
              </a:ext>
            </a:extLst>
          </p:cNvPr>
          <p:cNvSpPr/>
          <p:nvPr/>
        </p:nvSpPr>
        <p:spPr>
          <a:xfrm>
            <a:off x="8280990" y="4984133"/>
            <a:ext cx="641445" cy="272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48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75DBB-79A3-4207-9D45-5A9861AA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Grazing Committee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outdoor, tree&#10;&#10;Description automatically generated">
            <a:extLst>
              <a:ext uri="{FF2B5EF4-FFF2-40B4-BE49-F238E27FC236}">
                <a16:creationId xmlns:a16="http://schemas.microsoft.com/office/drawing/2014/main" id="{7AF7F9A4-C182-44E9-88FF-B8F3CD00E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" b="-3"/>
          <a:stretch/>
        </p:blipFill>
        <p:spPr>
          <a:xfrm rot="5400000">
            <a:off x="-23818" y="1186882"/>
            <a:ext cx="5353373" cy="4235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B51BD3-E424-4812-9076-FA6A815B1CCC}"/>
              </a:ext>
            </a:extLst>
          </p:cNvPr>
          <p:cNvSpPr txBox="1"/>
          <p:nvPr/>
        </p:nvSpPr>
        <p:spPr>
          <a:xfrm>
            <a:off x="5766262" y="2620641"/>
            <a:ext cx="5837750" cy="3023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Meetings held monthly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Zoom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Next Meeting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January 6</a:t>
            </a:r>
            <a:r>
              <a:rPr lang="en-US" sz="2000" baseline="30000"/>
              <a:t>th</a:t>
            </a:r>
            <a:r>
              <a:rPr lang="en-US" sz="2000"/>
              <a:t>, 2021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10am-11am</a:t>
            </a:r>
          </a:p>
          <a:p>
            <a:pPr marL="2286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64CE6A-0998-4E84-9884-40B45DB98CE2}"/>
              </a:ext>
            </a:extLst>
          </p:cNvPr>
          <p:cNvSpPr txBox="1"/>
          <p:nvPr/>
        </p:nvSpPr>
        <p:spPr>
          <a:xfrm>
            <a:off x="5570065" y="4742879"/>
            <a:ext cx="614149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Click the link if you’re interested in participating! </a:t>
            </a:r>
            <a:r>
              <a:rPr lang="en-US" sz="22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https://bit.ly/BCFSCCommittees</a:t>
            </a:r>
            <a:endParaRPr lang="en-US" sz="2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D396B13-A10E-4A7C-A096-8CAE0B98B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76147A-D453-44E2-A77C-8CAE907D3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r="4430" b="-1"/>
          <a:stretch/>
        </p:blipFill>
        <p:spPr>
          <a:xfrm>
            <a:off x="4821287" y="348856"/>
            <a:ext cx="7047273" cy="6160289"/>
          </a:xfrm>
          <a:custGeom>
            <a:avLst/>
            <a:gdLst/>
            <a:ahLst/>
            <a:cxnLst/>
            <a:rect l="l" t="t" r="r" b="b"/>
            <a:pathLst>
              <a:path w="7047273" h="6160289">
                <a:moveTo>
                  <a:pt x="0" y="0"/>
                </a:moveTo>
                <a:lnTo>
                  <a:pt x="7047273" y="0"/>
                </a:lnTo>
                <a:lnTo>
                  <a:pt x="7047273" y="2807326"/>
                </a:lnTo>
                <a:lnTo>
                  <a:pt x="3603828" y="6155120"/>
                </a:lnTo>
                <a:lnTo>
                  <a:pt x="7047273" y="6155120"/>
                </a:lnTo>
                <a:lnTo>
                  <a:pt x="7047273" y="6160289"/>
                </a:lnTo>
                <a:lnTo>
                  <a:pt x="0" y="6160289"/>
                </a:lnTo>
                <a:close/>
              </a:path>
            </a:pathLst>
          </a:cu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52B7117A-6A3D-4C1E-8D25-852D81E78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74" y="625059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B3C00-46D2-4205-B5A8-8100345C1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418" y="761537"/>
            <a:ext cx="3777926" cy="19021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Biomass and Forest Health Working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0DEED2-81D8-45CC-AD47-D127BB035ED4}"/>
              </a:ext>
            </a:extLst>
          </p:cNvPr>
          <p:cNvSpPr txBox="1"/>
          <p:nvPr/>
        </p:nvSpPr>
        <p:spPr>
          <a:xfrm>
            <a:off x="843418" y="2663707"/>
            <a:ext cx="409707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Meetings held monthly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By Zoom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Next Meeting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January 14</a:t>
            </a:r>
            <a:r>
              <a:rPr lang="en-US" sz="2200" baseline="30000"/>
              <a:t>th</a:t>
            </a:r>
            <a:r>
              <a:rPr lang="en-US" sz="2200"/>
              <a:t>, 2021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1pm-2pm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74EDD9-0FE8-4218-A2A9-62EC4AF234BF}"/>
              </a:ext>
            </a:extLst>
          </p:cNvPr>
          <p:cNvSpPr txBox="1"/>
          <p:nvPr/>
        </p:nvSpPr>
        <p:spPr>
          <a:xfrm>
            <a:off x="843418" y="4646762"/>
            <a:ext cx="397786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Click the link if you’re interested in participating! </a:t>
            </a:r>
            <a:r>
              <a:rPr lang="en-US" sz="22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https://bit.ly/BCFSCCommittees</a:t>
            </a:r>
            <a:endParaRPr lang="en-US" sz="2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57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9">
            <a:extLst>
              <a:ext uri="{FF2B5EF4-FFF2-40B4-BE49-F238E27FC236}">
                <a16:creationId xmlns:a16="http://schemas.microsoft.com/office/drawing/2014/main" id="{739E93DA-BA0C-4FFD-8859-C0D19FF5C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AADD-ADCF-4803-83A0-089F2C09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382" y="556118"/>
            <a:ext cx="4697975" cy="13545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Firewise and Firesafe Committee</a:t>
            </a:r>
          </a:p>
        </p:txBody>
      </p:sp>
      <p:grpSp>
        <p:nvGrpSpPr>
          <p:cNvPr id="41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206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37EF1CD-2032-42B7-BCD6-6F615DA37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1" r="2" b="6722"/>
          <a:stretch/>
        </p:blipFill>
        <p:spPr>
          <a:xfrm>
            <a:off x="942597" y="556118"/>
            <a:ext cx="5608830" cy="563270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A8C15A9-6B8C-4A6F-9E39-B3E9C4B54397}"/>
              </a:ext>
            </a:extLst>
          </p:cNvPr>
          <p:cNvSpPr txBox="1"/>
          <p:nvPr/>
        </p:nvSpPr>
        <p:spPr>
          <a:xfrm>
            <a:off x="7368843" y="2562414"/>
            <a:ext cx="409707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Meetings held monthly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By Zoom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Next Meeting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December 18th, 2020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10am-11am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1E0E4D-0443-4AA1-9BAB-B53FE93D0E92}"/>
              </a:ext>
            </a:extLst>
          </p:cNvPr>
          <p:cNvSpPr txBox="1"/>
          <p:nvPr/>
        </p:nvSpPr>
        <p:spPr>
          <a:xfrm>
            <a:off x="7331382" y="4579084"/>
            <a:ext cx="417199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Click the link if you’re interested in participating! </a:t>
            </a:r>
            <a:r>
              <a:rPr lang="en-US" sz="22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https://bit.ly/BCFSCCommittees</a:t>
            </a:r>
            <a:endParaRPr lang="en-US" sz="2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01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9DA98-C1F7-47A6-B16A-A7B0C340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475" y="489104"/>
            <a:ext cx="5425668" cy="155806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/>
              <a:t>Bear Fire Recovery Meetings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ree, outdoor, cow, herd&#10;&#10;Description automatically generated">
            <a:extLst>
              <a:ext uri="{FF2B5EF4-FFF2-40B4-BE49-F238E27FC236}">
                <a16:creationId xmlns:a16="http://schemas.microsoft.com/office/drawing/2014/main" id="{B5B77306-57A9-439F-AEDE-E4A2E9E14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DC2406D-9967-4E40-B944-47ACF1B6E240}"/>
              </a:ext>
            </a:extLst>
          </p:cNvPr>
          <p:cNvSpPr txBox="1"/>
          <p:nvPr/>
        </p:nvSpPr>
        <p:spPr>
          <a:xfrm>
            <a:off x="6913099" y="2466880"/>
            <a:ext cx="453401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Meetings held twice monthly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By Zoom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Upcoming Meetings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December 3rd, 2020, 10am-11am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December 17</a:t>
            </a:r>
            <a:r>
              <a:rPr lang="en-US" sz="2200" baseline="30000"/>
              <a:t>th</a:t>
            </a:r>
            <a:r>
              <a:rPr lang="en-US" sz="2200"/>
              <a:t>, 2020, 11am-12pm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EECF83-2861-410F-93A4-C154110C9422}"/>
              </a:ext>
            </a:extLst>
          </p:cNvPr>
          <p:cNvSpPr txBox="1"/>
          <p:nvPr/>
        </p:nvSpPr>
        <p:spPr>
          <a:xfrm>
            <a:off x="6913099" y="4672151"/>
            <a:ext cx="52789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Click the link if you’re interested in participating! </a:t>
            </a:r>
            <a:r>
              <a:rPr lang="en-US" sz="22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https://bit.ly/BCFSCCommittees</a:t>
            </a:r>
            <a:endParaRPr lang="en-US" sz="2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23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6197-1DD9-403B-BCAA-C91D9579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Youth Education Committee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9661C59-E6AA-4BF6-A925-173C1383E90F}"/>
              </a:ext>
            </a:extLst>
          </p:cNvPr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Meetings held twice monthly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By Zoom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Next Meeting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January 21</a:t>
            </a:r>
            <a:r>
              <a:rPr lang="en-US" sz="2200" baseline="30000"/>
              <a:t>st</a:t>
            </a:r>
            <a:r>
              <a:rPr lang="en-US" sz="2200"/>
              <a:t>, 2021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10am-11am</a:t>
            </a:r>
          </a:p>
        </p:txBody>
      </p:sp>
      <p:pic>
        <p:nvPicPr>
          <p:cNvPr id="6" name="Picture 5" descr="A statue of a person&#10;&#10;Description automatically generated">
            <a:extLst>
              <a:ext uri="{FF2B5EF4-FFF2-40B4-BE49-F238E27FC236}">
                <a16:creationId xmlns:a16="http://schemas.microsoft.com/office/drawing/2014/main" id="{1856D560-54DB-49A9-A555-90F67B69F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73A089-83E4-4A61-9175-F1DA154A9608}"/>
              </a:ext>
            </a:extLst>
          </p:cNvPr>
          <p:cNvSpPr txBox="1"/>
          <p:nvPr/>
        </p:nvSpPr>
        <p:spPr>
          <a:xfrm>
            <a:off x="655320" y="4672776"/>
            <a:ext cx="52789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Click the link if you’re interested in participating! </a:t>
            </a:r>
            <a:r>
              <a:rPr lang="en-US" sz="22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https://bit.ly/BCFSCCommittees</a:t>
            </a:r>
            <a:endParaRPr lang="en-US" sz="2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27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D9A1-6A4C-499C-841F-47D1261B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026" y="534248"/>
            <a:ext cx="488830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Thank You For Attending! 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 descr="A group of people standing in the dirt&#10;&#10;Description automatically generated">
            <a:extLst>
              <a:ext uri="{FF2B5EF4-FFF2-40B4-BE49-F238E27FC236}">
                <a16:creationId xmlns:a16="http://schemas.microsoft.com/office/drawing/2014/main" id="{66059894-8FF7-4F2F-95C6-3BD5803C1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58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pic>
        <p:nvPicPr>
          <p:cNvPr id="5" name="Content Placeholder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5561CCF8-E8CD-4CC7-A0F7-631EAB0FA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4" r="-2" b="-2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D8E092-4F6E-4C98-8B93-1855D836892F}"/>
              </a:ext>
            </a:extLst>
          </p:cNvPr>
          <p:cNvSpPr txBox="1"/>
          <p:nvPr/>
        </p:nvSpPr>
        <p:spPr>
          <a:xfrm>
            <a:off x="6654799" y="2323651"/>
            <a:ext cx="5068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Please Join us! Become a member today by clicking the link below. </a:t>
            </a:r>
            <a:r>
              <a:rPr lang="en-US" sz="2200" b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https://buttefiresafe.net/membership/</a:t>
            </a:r>
            <a:endParaRPr lang="en-US" sz="220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470149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ain, smoke, outdoor, steam&#10;&#10;Description automatically generated">
            <a:extLst>
              <a:ext uri="{FF2B5EF4-FFF2-40B4-BE49-F238E27FC236}">
                <a16:creationId xmlns:a16="http://schemas.microsoft.com/office/drawing/2014/main" id="{62608BCC-A975-44CB-8933-8DFA2C18C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4D720-7BF6-47E6-B23B-26BCF5DA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3429963"/>
          </a:xfrm>
        </p:spPr>
        <p:txBody>
          <a:bodyPr>
            <a:normAutofit fontScale="90000"/>
          </a:bodyPr>
          <a:lstStyle/>
          <a:p>
            <a:r>
              <a:rPr lang="en-US" altLang="en-US" sz="3600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Mission</a:t>
            </a:r>
            <a:br>
              <a:rPr lang="en-US" altLang="en-US" sz="3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altLang="en-US" sz="3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3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p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rovide safety in Butte County through wildfire hazard education, mitigation and wildfire recovery.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br>
              <a:rPr kumimoji="0" lang="en-US" altLang="en-US" sz="36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50156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F1C4D-8029-462C-B67D-B18E9F35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u="sng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Wildfire Safety Recognition Awards Given 2020</a:t>
            </a:r>
            <a:br>
              <a:rPr lang="en-US" sz="28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83CBA-2A23-4C39-87DC-163BE7320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993" y="1412489"/>
            <a:ext cx="2926080" cy="436384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000">
                <a:effectLst/>
              </a:rPr>
              <a:t>January – Deborah Mathews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2000">
                <a:effectLst/>
              </a:rPr>
              <a:t>February – Joe &amp; Carrie Cardoza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2000">
                <a:effectLst/>
              </a:rPr>
              <a:t>March – Denise Bethune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2000">
                <a:effectLst/>
              </a:rPr>
              <a:t>April – Scott Shaw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2000">
                <a:effectLst/>
              </a:rPr>
              <a:t>May – Pete Samuels &amp; Lynn Costa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2000">
                <a:effectLst/>
              </a:rPr>
              <a:t>June – Officer Kevin Tuck</a:t>
            </a:r>
          </a:p>
          <a:p>
            <a:endParaRPr 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A2AE6-A266-4FA3-A4CE-36E5D0108BB1}"/>
              </a:ext>
            </a:extLst>
          </p:cNvPr>
          <p:cNvSpPr txBox="1"/>
          <p:nvPr/>
        </p:nvSpPr>
        <p:spPr>
          <a:xfrm>
            <a:off x="8451604" y="1412489"/>
            <a:ext cx="2926080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July – DJ Gomes &amp; Gary Warner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August – Kiernan O’Leary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September – P31 Enterprises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October - Reed Rankin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November – William Cotter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December – Art Colyer</a:t>
            </a:r>
          </a:p>
        </p:txBody>
      </p:sp>
    </p:spTree>
    <p:extLst>
      <p:ext uri="{BB962C8B-B14F-4D97-AF65-F5344CB8AC3E}">
        <p14:creationId xmlns:p14="http://schemas.microsoft.com/office/powerpoint/2010/main" val="2745240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DEA150-48C6-4E6B-A57F-63F3E8B2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US" sz="4800"/>
              <a:t>Pre- and Post-Fire WUI Action Plan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3CD6F-8B4C-484A-AAE9-28B5AA1EE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r="14524" b="2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17F74-BF1B-4256-BC32-AFA650BD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 lnSpcReduction="10000"/>
          </a:bodyPr>
          <a:lstStyle/>
          <a:p>
            <a:r>
              <a:rPr lang="en-US" sz="2400"/>
              <a:t>In the past </a:t>
            </a:r>
            <a:r>
              <a:rPr lang="en-US" sz="2400" b="1"/>
              <a:t>20 years </a:t>
            </a:r>
            <a:r>
              <a:rPr lang="en-US" sz="2400"/>
              <a:t>there have been </a:t>
            </a:r>
            <a:r>
              <a:rPr lang="en-US" sz="2400" b="1"/>
              <a:t>400,000 acres burned</a:t>
            </a:r>
            <a:r>
              <a:rPr lang="en-US" sz="2400"/>
              <a:t> and </a:t>
            </a:r>
            <a:r>
              <a:rPr lang="en-US" sz="2400" b="1"/>
              <a:t>20,000 structures destroyed</a:t>
            </a:r>
            <a:r>
              <a:rPr lang="en-US" sz="2400"/>
              <a:t> due to wildfire in Butte County…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 sz="2400" i="1"/>
              <a:t>How do we solve the problem?</a:t>
            </a:r>
          </a:p>
          <a:p>
            <a:pPr lvl="1"/>
            <a:r>
              <a:rPr lang="en-US"/>
              <a:t>A collaborative approach</a:t>
            </a:r>
          </a:p>
          <a:p>
            <a:pPr lvl="1"/>
            <a:r>
              <a:rPr lang="en-US"/>
              <a:t>Treatment (acres/home hardening) </a:t>
            </a:r>
            <a:endParaRPr lang="en-US">
              <a:cs typeface="Calibri"/>
            </a:endParaRPr>
          </a:p>
          <a:p>
            <a:pPr lvl="1"/>
            <a:r>
              <a:rPr lang="en-US"/>
              <a:t>Education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51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9BA016-87A5-408B-AADE-A9A4E3B12415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7" b="-1"/>
          <a:stretch/>
        </p:blipFill>
        <p:spPr bwMode="auto">
          <a:xfrm rot="16200000">
            <a:off x="5565619" y="231924"/>
            <a:ext cx="6858000" cy="6394152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F0F820-E212-413F-A6BF-9A1A55744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u="sng">
                <a:solidFill>
                  <a:srgbClr val="000000"/>
                </a:solidFill>
              </a:rPr>
              <a:t>Pre- and Post-Fire WUI Action Plan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7537CC-A6BC-410E-A635-AF547AD72195}"/>
              </a:ext>
            </a:extLst>
          </p:cNvPr>
          <p:cNvSpPr txBox="1"/>
          <p:nvPr/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i="1">
                <a:solidFill>
                  <a:srgbClr val="000000"/>
                </a:solidFill>
              </a:rPr>
              <a:t>How are project goals set in the Action Plan?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0000"/>
                </a:solidFill>
              </a:rPr>
              <a:t>Based on Fire Return Interval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0000"/>
                </a:solidFill>
              </a:rPr>
              <a:t>Organized by planning area/unit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0000"/>
                </a:solidFill>
              </a:rPr>
              <a:t>Projects past and Future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8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F366A-D61D-4053-BDF9-8EA7C2FE5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 Sierra Woods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nline Media 6" title="My Sierra Woods Forest Thinning Project in partnership with Butte Fire Safe Council">
            <a:hlinkClick r:id="" action="ppaction://media"/>
            <a:extLst>
              <a:ext uri="{FF2B5EF4-FFF2-40B4-BE49-F238E27FC236}">
                <a16:creationId xmlns:a16="http://schemas.microsoft.com/office/drawing/2014/main" id="{A98F842E-08F9-4C6A-BECB-F1C04E038F0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5457" y="1074998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CAF0-8DE3-4B75-92D5-05F3CD790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657" y="5242359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Successes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E6065-ABF0-48E2-97CF-8B2F4889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268" y="5042400"/>
            <a:ext cx="9427464" cy="7223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400" i="1" u="sng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Forbestown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02CA31D-5B2B-42AB-A0A9-D3C3FD9AF0AA}"/>
              </a:ext>
            </a:extLst>
          </p:cNvPr>
          <p:cNvSpPr txBox="1"/>
          <p:nvPr/>
        </p:nvSpPr>
        <p:spPr>
          <a:xfrm>
            <a:off x="2517974" y="4539020"/>
            <a:ext cx="104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Before</a:t>
            </a:r>
            <a:r>
              <a:rPr lang="en-US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CE08C-6F9E-47D8-B966-D0B060DC3C75}"/>
              </a:ext>
            </a:extLst>
          </p:cNvPr>
          <p:cNvSpPr txBox="1"/>
          <p:nvPr/>
        </p:nvSpPr>
        <p:spPr>
          <a:xfrm>
            <a:off x="8732020" y="4499648"/>
            <a:ext cx="83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10" name="Picture 9" descr="A tree on a dirt road&#10;&#10;Description automatically generated">
            <a:extLst>
              <a:ext uri="{FF2B5EF4-FFF2-40B4-BE49-F238E27FC236}">
                <a16:creationId xmlns:a16="http://schemas.microsoft.com/office/drawing/2014/main" id="{E0D429DD-141B-47F9-8E42-8AEF814F5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4" y="477982"/>
            <a:ext cx="5451563" cy="40886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2DD42E1-C1FE-4AC1-9C27-B7EF5BCB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17" y="408633"/>
            <a:ext cx="5544028" cy="415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558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65D9A9F7F01746A1CFFC72B1E3A9CE" ma:contentTypeVersion="10" ma:contentTypeDescription="Create a new document." ma:contentTypeScope="" ma:versionID="84a0b5d970b7ee398e30c467ed8fcbb1">
  <xsd:schema xmlns:xsd="http://www.w3.org/2001/XMLSchema" xmlns:xs="http://www.w3.org/2001/XMLSchema" xmlns:p="http://schemas.microsoft.com/office/2006/metadata/properties" xmlns:ns2="710f2060-e33a-4690-9b0f-f97e412afca7" targetNamespace="http://schemas.microsoft.com/office/2006/metadata/properties" ma:root="true" ma:fieldsID="fc9d2238bfa696ab09594ed7e04b8856" ns2:_="">
    <xsd:import namespace="710f2060-e33a-4690-9b0f-f97e412afc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f2060-e33a-4690-9b0f-f97e412afc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FBCA49-73E0-43AA-9EBE-EFBD5410DDB9}">
  <ds:schemaRefs>
    <ds:schemaRef ds:uri="710f2060-e33a-4690-9b0f-f97e412afc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0331F40-FE25-4733-A278-E0DAA271ED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C02CBD-BDE3-41E5-93FB-475FC87597B3}">
  <ds:schemaRefs>
    <ds:schemaRef ds:uri="710f2060-e33a-4690-9b0f-f97e412afca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2020 Butte County Fire Safe Council  Annual Summit </vt:lpstr>
      <vt:lpstr>PowerPoint Presentation</vt:lpstr>
      <vt:lpstr>Introduction </vt:lpstr>
      <vt:lpstr>Our Mission  To provide safety in Butte County through wildfire hazard education, mitigation and wildfire recovery.  </vt:lpstr>
      <vt:lpstr>Wildfire Safety Recognition Awards Given 2020 </vt:lpstr>
      <vt:lpstr>Pre- and Post-Fire WUI Action Plan </vt:lpstr>
      <vt:lpstr>Pre- and Post-Fire WUI Action Plan </vt:lpstr>
      <vt:lpstr>My Sierra Woods</vt:lpstr>
      <vt:lpstr>Successes </vt:lpstr>
      <vt:lpstr>Successes </vt:lpstr>
      <vt:lpstr>Pre and Post Fire Areas </vt:lpstr>
      <vt:lpstr>Post Fire Areas  Berry Creek – Bear Fire</vt:lpstr>
      <vt:lpstr>Post Fire Restoration Successes</vt:lpstr>
      <vt:lpstr>Post Fire Restoration Successes</vt:lpstr>
      <vt:lpstr>Post Fire Restoration</vt:lpstr>
      <vt:lpstr>Pre Fire Areas </vt:lpstr>
      <vt:lpstr>Successes and Upcoming Projects</vt:lpstr>
      <vt:lpstr>Big Chico Creek </vt:lpstr>
      <vt:lpstr>Successes and Upcoming Projects</vt:lpstr>
      <vt:lpstr>Forest Ranch</vt:lpstr>
      <vt:lpstr>Successes and Upcoming Projects </vt:lpstr>
      <vt:lpstr>Successes and Upcoming Projects</vt:lpstr>
      <vt:lpstr>Camp Fire Forest Management Plan </vt:lpstr>
      <vt:lpstr>Camp Fire Forest Management Plan </vt:lpstr>
      <vt:lpstr>Fire Hazard Abatement Ordinance</vt:lpstr>
      <vt:lpstr>Fire Hazard Abatement Ordinance</vt:lpstr>
      <vt:lpstr>Fire Hazard Abatement Ordinance</vt:lpstr>
      <vt:lpstr>Fire Hazard Abatement Ordinance</vt:lpstr>
      <vt:lpstr>Fire Hazard Abatement Ordinance</vt:lpstr>
      <vt:lpstr>Fire Hazard Abatement Ordinance</vt:lpstr>
      <vt:lpstr>Biomass Needs and Opportunities</vt:lpstr>
      <vt:lpstr>Biomass Processing </vt:lpstr>
      <vt:lpstr>Ways to Make a Difference and Get Involved</vt:lpstr>
      <vt:lpstr>Grazing Committee</vt:lpstr>
      <vt:lpstr>Biomass and Forest Health Working Group</vt:lpstr>
      <vt:lpstr>Firewise and Firesafe Committee</vt:lpstr>
      <vt:lpstr>Bear Fire Recovery Meetings</vt:lpstr>
      <vt:lpstr>Youth Education Committee</vt:lpstr>
      <vt:lpstr>Thank You For Attending!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Butte County Fire Safe Council  Annual Summit </dc:title>
  <dc:creator>Taylor Nilsson</dc:creator>
  <cp:revision>1</cp:revision>
  <dcterms:created xsi:type="dcterms:W3CDTF">2020-12-02T16:38:40Z</dcterms:created>
  <dcterms:modified xsi:type="dcterms:W3CDTF">2020-12-02T17:42:46Z</dcterms:modified>
</cp:coreProperties>
</file>