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F124-7136-0846-B94E-1FBC8B69329D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A8F3-B916-F741-9FC1-48E8B442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1AB2-BBC7-C54C-BA19-2370D2FB2A2F}" type="datetimeFigureOut">
              <a:rPr lang="en-US" smtClean="0"/>
              <a:pPr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10F8-E64F-F944-BA0E-8AB1C44303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ire 2.jpeg"/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457200" y="192094"/>
            <a:ext cx="8229600" cy="6164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“Wildfire in the Foothills”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6968"/>
            <a:ext cx="6400800" cy="63832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Lesson 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BFC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78" y="1913196"/>
            <a:ext cx="2311269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4.8 #3</a:t>
            </a:r>
            <a:r>
              <a:rPr lang="en-US" dirty="0" smtClean="0">
                <a:solidFill>
                  <a:srgbClr val="000000"/>
                </a:solidFill>
              </a:rPr>
              <a:t>Many Agencies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agencies and volunteer groups will help.</a:t>
            </a:r>
          </a:p>
          <a:p>
            <a:r>
              <a:rPr lang="en-US" dirty="0" smtClean="0"/>
              <a:t>How many of their jobs can we figure out?</a:t>
            </a:r>
            <a:endParaRPr lang="en-US" dirty="0"/>
          </a:p>
        </p:txBody>
      </p:sp>
      <p:pic>
        <p:nvPicPr>
          <p:cNvPr id="4" name="Picture 3" descr="4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19" y="3047143"/>
            <a:ext cx="2579675" cy="3560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4.9 #4 </a:t>
            </a:r>
            <a:r>
              <a:rPr lang="en-US" dirty="0" smtClean="0">
                <a:solidFill>
                  <a:srgbClr val="000000"/>
                </a:solidFill>
              </a:rPr>
              <a:t>Volunteer Firefighters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Many volunteer fire fighters from other communities will come to help.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4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8830" y="1747266"/>
            <a:ext cx="3090467" cy="5272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4.10 </a:t>
            </a:r>
            <a:r>
              <a:rPr lang="en-US" dirty="0" smtClean="0"/>
              <a:t>Town Meeting Skits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Tomorrow’s Review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Each student  will portray a person who has something important to do or say about why we have wildfires, what we can do to reduce risks, how to stay safe during a </a:t>
            </a:r>
            <a:r>
              <a:rPr lang="en-US" dirty="0" err="1" smtClean="0">
                <a:solidFill>
                  <a:srgbClr val="000000"/>
                </a:solidFill>
              </a:rPr>
              <a:t>wildland</a:t>
            </a:r>
            <a:r>
              <a:rPr lang="en-US" dirty="0" smtClean="0">
                <a:solidFill>
                  <a:srgbClr val="000000"/>
                </a:solidFill>
              </a:rPr>
              <a:t> fire and how we can help people recover after a </a:t>
            </a:r>
            <a:r>
              <a:rPr lang="en-US" dirty="0" err="1" smtClean="0">
                <a:solidFill>
                  <a:srgbClr val="000000"/>
                </a:solidFill>
              </a:rPr>
              <a:t>wildland</a:t>
            </a:r>
            <a:r>
              <a:rPr lang="en-US" dirty="0" smtClean="0">
                <a:solidFill>
                  <a:srgbClr val="000000"/>
                </a:solidFill>
              </a:rPr>
              <a:t> fire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purpose is to review this important information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4.11</a:t>
            </a:r>
            <a:r>
              <a:rPr lang="en-US" dirty="0" smtClean="0">
                <a:solidFill>
                  <a:srgbClr val="000000"/>
                </a:solidFill>
              </a:rPr>
              <a:t> Homework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Work with your parents to create the “Family Disaster Plan”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Think about your role in the skit and any costume or prop you might use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is our family’s plan for surviving wildfire?”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family plan is vital for surviving a </a:t>
            </a:r>
            <a:r>
              <a:rPr lang="en-US" dirty="0" err="1" smtClean="0">
                <a:solidFill>
                  <a:srgbClr val="000000"/>
                </a:solidFill>
              </a:rPr>
              <a:t>wildland</a:t>
            </a:r>
            <a:r>
              <a:rPr lang="en-US" dirty="0" smtClean="0">
                <a:solidFill>
                  <a:srgbClr val="000000"/>
                </a:solidFill>
              </a:rPr>
              <a:t> fire.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 prepared!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22" dirty="0" smtClean="0">
                <a:solidFill>
                  <a:srgbClr val="000000"/>
                </a:solidFill>
              </a:rPr>
              <a:t> 4.1</a:t>
            </a:r>
            <a:r>
              <a:rPr lang="en-US" dirty="0" smtClean="0">
                <a:solidFill>
                  <a:srgbClr val="000000"/>
                </a:solidFill>
              </a:rPr>
              <a:t>Family Disaster Plan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Firefighters need to focus on putting out the fire, so it is important that the residents know what to do to stay safe.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4.2  </a:t>
            </a:r>
            <a:r>
              <a:rPr lang="en-US" dirty="0" smtClean="0">
                <a:solidFill>
                  <a:srgbClr val="000000"/>
                </a:solidFill>
              </a:rPr>
              <a:t>Magnetic Envelope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This is for keeping all the information for the family’s safety during a fire. It should include the following: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“Family Disaster Plan”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 “</a:t>
            </a:r>
            <a:r>
              <a:rPr lang="en-US" dirty="0" err="1" smtClean="0">
                <a:solidFill>
                  <a:srgbClr val="000000"/>
                </a:solidFill>
              </a:rPr>
              <a:t>Wildland</a:t>
            </a:r>
            <a:r>
              <a:rPr lang="en-US" dirty="0" smtClean="0">
                <a:solidFill>
                  <a:srgbClr val="000000"/>
                </a:solidFill>
              </a:rPr>
              <a:t> Fire Communication” cards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 “Five P’s” card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4.3 </a:t>
            </a:r>
            <a:r>
              <a:rPr lang="en-US" dirty="0" smtClean="0">
                <a:solidFill>
                  <a:srgbClr val="000000"/>
                </a:solidFill>
              </a:rPr>
              <a:t>Emergency Supply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Go-Bag: supplies needed in case of fire emergency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4.4 </a:t>
            </a:r>
            <a:r>
              <a:rPr lang="en-US" dirty="0" smtClean="0">
                <a:solidFill>
                  <a:srgbClr val="000000"/>
                </a:solidFill>
              </a:rPr>
              <a:t>More Important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Place these reference cards in the red vinyl envelope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“If You Become Trapped” (red)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“Checklist for Residents Returning Home” (yellow)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4.5</a:t>
            </a:r>
            <a:r>
              <a:rPr lang="en-US" dirty="0" smtClean="0">
                <a:solidFill>
                  <a:srgbClr val="000000"/>
                </a:solidFill>
              </a:rPr>
              <a:t> Magnetic Envelope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Put “Are You Prepared” into the red vinyl envelope along with all of today’s information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Place the envelope on the refrigerator or in a easy to find safe place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4.6 #1 </a:t>
            </a:r>
            <a:r>
              <a:rPr lang="en-US" dirty="0" smtClean="0">
                <a:solidFill>
                  <a:srgbClr val="000000"/>
                </a:solidFill>
              </a:rPr>
              <a:t>Assembly Point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Red Cross will open shelters with cots, food and water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Medical Needs will be addressed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Latest information will be available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Place to reunite with family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ounseling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4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87572" y="3780893"/>
            <a:ext cx="1808161" cy="28823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4.6 #2 </a:t>
            </a:r>
            <a:r>
              <a:rPr lang="en-US" dirty="0" smtClean="0">
                <a:solidFill>
                  <a:srgbClr val="000000"/>
                </a:solidFill>
              </a:rPr>
              <a:t>Red Cross Helpers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volunteers stay in the shelters to help</a:t>
            </a:r>
            <a:endParaRPr lang="en-US" dirty="0"/>
          </a:p>
        </p:txBody>
      </p:sp>
      <p:pic>
        <p:nvPicPr>
          <p:cNvPr id="7" name="Picture 6" descr="4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82071" y="1678634"/>
            <a:ext cx="2698141" cy="4254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362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“Wildfire in the Foothills”</vt:lpstr>
      <vt:lpstr>What is our family’s plan for surviving wildfire?”</vt:lpstr>
      <vt:lpstr> 4.1Family Disaster Plan </vt:lpstr>
      <vt:lpstr>4.2  Magnetic Envelope</vt:lpstr>
      <vt:lpstr>4.3 Emergency Supply List</vt:lpstr>
      <vt:lpstr>4.4 More Important Information</vt:lpstr>
      <vt:lpstr>4.5 Magnetic Envelope</vt:lpstr>
      <vt:lpstr>4.6 #1 Assembly Point</vt:lpstr>
      <vt:lpstr>4.6 #2 Red Cross Helpers</vt:lpstr>
      <vt:lpstr>4.8 #3Many Agencies</vt:lpstr>
      <vt:lpstr>4.9 #4 Volunteer Firefighters</vt:lpstr>
      <vt:lpstr>4.10 Town Meeting Skits</vt:lpstr>
      <vt:lpstr>4.11 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“Wildfire in the Foothills”</dc:title>
  <dc:creator>Linda Kennon Cassady</dc:creator>
  <cp:lastModifiedBy>Linda Kennon Cassady</cp:lastModifiedBy>
  <cp:revision>9</cp:revision>
  <cp:lastPrinted>2016-01-03T03:10:39Z</cp:lastPrinted>
  <dcterms:created xsi:type="dcterms:W3CDTF">2016-03-13T21:13:08Z</dcterms:created>
  <dcterms:modified xsi:type="dcterms:W3CDTF">2016-03-13T21:16:58Z</dcterms:modified>
</cp:coreProperties>
</file>